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5" r:id="rId4"/>
    <p:sldId id="261" r:id="rId5"/>
    <p:sldId id="262" r:id="rId6"/>
    <p:sldId id="264" r:id="rId7"/>
    <p:sldId id="265" r:id="rId8"/>
    <p:sldId id="263" r:id="rId9"/>
    <p:sldId id="273" r:id="rId10"/>
    <p:sldId id="274" r:id="rId11"/>
    <p:sldId id="271" r:id="rId12"/>
    <p:sldId id="258" r:id="rId13"/>
    <p:sldId id="259" r:id="rId14"/>
    <p:sldId id="266" r:id="rId15"/>
    <p:sldId id="275" r:id="rId16"/>
    <p:sldId id="272" r:id="rId17"/>
    <p:sldId id="279" r:id="rId18"/>
    <p:sldId id="276" r:id="rId19"/>
    <p:sldId id="277" r:id="rId20"/>
    <p:sldId id="267" r:id="rId21"/>
    <p:sldId id="280" r:id="rId22"/>
    <p:sldId id="281" r:id="rId23"/>
    <p:sldId id="282" r:id="rId24"/>
    <p:sldId id="284" r:id="rId25"/>
    <p:sldId id="278" r:id="rId26"/>
    <p:sldId id="269" r:id="rId27"/>
    <p:sldId id="283" r:id="rId2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4770F-E0DB-0D03-6A89-A59F3CE33807}" v="392" dt="2022-01-04T17:32:19.731"/>
    <p1510:client id="{1FB92AC1-2992-E4C5-7784-14FDC1833576}" v="573" dt="2022-01-11T15:37:27.519"/>
    <p1510:client id="{23CE8262-9A9B-A632-7CA6-D21DF756B273}" v="661" dt="2022-01-12T16:54:29.969"/>
    <p1510:client id="{29620FD7-D7D3-B118-F8B5-5CE0F05AE038}" v="61" dt="2022-01-10T10:07:32.961"/>
    <p1510:client id="{4AE19D76-8D47-4D79-3095-E2FF11F4E0F5}" v="79" dt="2022-01-05T14:55:07.784"/>
    <p1510:client id="{E734A73B-F3A1-944A-E394-594E58515930}" v="321" dt="2022-01-13T14:48:48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Italiani" userId="S::francesco.italiani@lbhs.it::4d0e97e8-17e3-45da-8086-4c6cfdf6da46" providerId="AD" clId="Web-{00F4770F-E0DB-0D03-6A89-A59F3CE33807}"/>
    <pc:docChg chg="addSld delSld modSld sldOrd">
      <pc:chgData name="Francesco Italiani" userId="S::francesco.italiani@lbhs.it::4d0e97e8-17e3-45da-8086-4c6cfdf6da46" providerId="AD" clId="Web-{00F4770F-E0DB-0D03-6A89-A59F3CE33807}" dt="2022-01-04T17:32:24.919" v="403"/>
      <pc:docMkLst>
        <pc:docMk/>
      </pc:docMkLst>
      <pc:sldChg chg="modSp">
        <pc:chgData name="Francesco Italiani" userId="S::francesco.italiani@lbhs.it::4d0e97e8-17e3-45da-8086-4c6cfdf6da46" providerId="AD" clId="Web-{00F4770F-E0DB-0D03-6A89-A59F3CE33807}" dt="2022-01-04T09:38:37.527" v="80" actId="20577"/>
        <pc:sldMkLst>
          <pc:docMk/>
          <pc:sldMk cId="2831825254" sldId="256"/>
        </pc:sldMkLst>
        <pc:spChg chg="mod">
          <ac:chgData name="Francesco Italiani" userId="S::francesco.italiani@lbhs.it::4d0e97e8-17e3-45da-8086-4c6cfdf6da46" providerId="AD" clId="Web-{00F4770F-E0DB-0D03-6A89-A59F3CE33807}" dt="2022-01-04T09:38:37.527" v="80" actId="20577"/>
          <ac:spMkLst>
            <pc:docMk/>
            <pc:sldMk cId="2831825254" sldId="256"/>
            <ac:spMk id="3" creationId="{00000000-0000-0000-0000-000000000000}"/>
          </ac:spMkLst>
        </pc:spChg>
      </pc:sldChg>
      <pc:sldChg chg="addSp delSp modSp new mod setBg">
        <pc:chgData name="Francesco Italiani" userId="S::francesco.italiani@lbhs.it::4d0e97e8-17e3-45da-8086-4c6cfdf6da46" providerId="AD" clId="Web-{00F4770F-E0DB-0D03-6A89-A59F3CE33807}" dt="2022-01-04T12:44:13.539" v="139" actId="20577"/>
        <pc:sldMkLst>
          <pc:docMk/>
          <pc:sldMk cId="2876344216" sldId="257"/>
        </pc:sldMkLst>
        <pc:spChg chg="mod">
          <ac:chgData name="Francesco Italiani" userId="S::francesco.italiani@lbhs.it::4d0e97e8-17e3-45da-8086-4c6cfdf6da46" providerId="AD" clId="Web-{00F4770F-E0DB-0D03-6A89-A59F3CE33807}" dt="2022-01-04T10:03:47.410" v="96"/>
          <ac:spMkLst>
            <pc:docMk/>
            <pc:sldMk cId="2876344216" sldId="257"/>
            <ac:spMk id="2" creationId="{824F84CE-13DD-40AF-A0F4-E6FBDBD00AB8}"/>
          </ac:spMkLst>
        </pc:spChg>
        <pc:spChg chg="del">
          <ac:chgData name="Francesco Italiani" userId="S::francesco.italiani@lbhs.it::4d0e97e8-17e3-45da-8086-4c6cfdf6da46" providerId="AD" clId="Web-{00F4770F-E0DB-0D03-6A89-A59F3CE33807}" dt="2022-01-04T10:03:17.706" v="92"/>
          <ac:spMkLst>
            <pc:docMk/>
            <pc:sldMk cId="2876344216" sldId="257"/>
            <ac:spMk id="3" creationId="{3E801E51-ACAC-43E1-BB6F-5740C72D1327}"/>
          </ac:spMkLst>
        </pc:spChg>
        <pc:spChg chg="add del">
          <ac:chgData name="Francesco Italiani" userId="S::francesco.italiani@lbhs.it::4d0e97e8-17e3-45da-8086-4c6cfdf6da46" providerId="AD" clId="Web-{00F4770F-E0DB-0D03-6A89-A59F3CE33807}" dt="2022-01-04T10:03:47.410" v="96"/>
          <ac:spMkLst>
            <pc:docMk/>
            <pc:sldMk cId="2876344216" sldId="257"/>
            <ac:spMk id="5" creationId="{D1042852-0082-4D43-9102-E8F941F671D3}"/>
          </ac:spMkLst>
        </pc:spChg>
        <pc:spChg chg="add mod">
          <ac:chgData name="Francesco Italiani" userId="S::francesco.italiani@lbhs.it::4d0e97e8-17e3-45da-8086-4c6cfdf6da46" providerId="AD" clId="Web-{00F4770F-E0DB-0D03-6A89-A59F3CE33807}" dt="2022-01-04T10:03:47.410" v="96"/>
          <ac:spMkLst>
            <pc:docMk/>
            <pc:sldMk cId="2876344216" sldId="257"/>
            <ac:spMk id="6" creationId="{CA04854B-6B69-4ACC-9D64-E8EF00CB30DA}"/>
          </ac:spMkLst>
        </pc:spChg>
        <pc:spChg chg="add mod">
          <ac:chgData name="Francesco Italiani" userId="S::francesco.italiani@lbhs.it::4d0e97e8-17e3-45da-8086-4c6cfdf6da46" providerId="AD" clId="Web-{00F4770F-E0DB-0D03-6A89-A59F3CE33807}" dt="2022-01-04T12:44:13.539" v="139" actId="20577"/>
          <ac:spMkLst>
            <pc:docMk/>
            <pc:sldMk cId="2876344216" sldId="257"/>
            <ac:spMk id="8" creationId="{5612EC29-6F61-45D0-88B1-51D622AF1E4C}"/>
          </ac:spMkLst>
        </pc:spChg>
        <pc:spChg chg="add del">
          <ac:chgData name="Francesco Italiani" userId="S::francesco.italiani@lbhs.it::4d0e97e8-17e3-45da-8086-4c6cfdf6da46" providerId="AD" clId="Web-{00F4770F-E0DB-0D03-6A89-A59F3CE33807}" dt="2022-01-04T10:03:47.410" v="96"/>
          <ac:spMkLst>
            <pc:docMk/>
            <pc:sldMk cId="2876344216" sldId="257"/>
            <ac:spMk id="11" creationId="{F13C74B1-5B17-4795-BED0-7140497B445A}"/>
          </ac:spMkLst>
        </pc:spChg>
        <pc:spChg chg="add del">
          <ac:chgData name="Francesco Italiani" userId="S::francesco.italiani@lbhs.it::4d0e97e8-17e3-45da-8086-4c6cfdf6da46" providerId="AD" clId="Web-{00F4770F-E0DB-0D03-6A89-A59F3CE33807}" dt="2022-01-04T10:03:47.410" v="96"/>
          <ac:spMkLst>
            <pc:docMk/>
            <pc:sldMk cId="2876344216" sldId="257"/>
            <ac:spMk id="13" creationId="{D4974D33-8DC5-464E-8C6D-BE58F0669C17}"/>
          </ac:spMkLst>
        </pc:spChg>
        <pc:spChg chg="add">
          <ac:chgData name="Francesco Italiani" userId="S::francesco.italiani@lbhs.it::4d0e97e8-17e3-45da-8086-4c6cfdf6da46" providerId="AD" clId="Web-{00F4770F-E0DB-0D03-6A89-A59F3CE33807}" dt="2022-01-04T10:03:47.410" v="96"/>
          <ac:spMkLst>
            <pc:docMk/>
            <pc:sldMk cId="2876344216" sldId="257"/>
            <ac:spMk id="18" creationId="{27BDFED6-6E33-4606-AFE2-886ADB1C018E}"/>
          </ac:spMkLst>
        </pc:spChg>
        <pc:spChg chg="add">
          <ac:chgData name="Francesco Italiani" userId="S::francesco.italiani@lbhs.it::4d0e97e8-17e3-45da-8086-4c6cfdf6da46" providerId="AD" clId="Web-{00F4770F-E0DB-0D03-6A89-A59F3CE33807}" dt="2022-01-04T10:03:47.410" v="96"/>
          <ac:spMkLst>
            <pc:docMk/>
            <pc:sldMk cId="2876344216" sldId="257"/>
            <ac:spMk id="20" creationId="{890DEF05-784E-4B61-89E4-04C4ECF4E5A0}"/>
          </ac:spMkLst>
        </pc:spChg>
        <pc:picChg chg="add mod ord">
          <ac:chgData name="Francesco Italiani" userId="S::francesco.italiani@lbhs.it::4d0e97e8-17e3-45da-8086-4c6cfdf6da46" providerId="AD" clId="Web-{00F4770F-E0DB-0D03-6A89-A59F3CE33807}" dt="2022-01-04T10:03:47.410" v="96"/>
          <ac:picMkLst>
            <pc:docMk/>
            <pc:sldMk cId="2876344216" sldId="257"/>
            <ac:picMk id="4" creationId="{76C121C3-023B-4985-9836-7AD4C6B21C22}"/>
          </ac:picMkLst>
        </pc:picChg>
        <pc:cxnChg chg="add">
          <ac:chgData name="Francesco Italiani" userId="S::francesco.italiani@lbhs.it::4d0e97e8-17e3-45da-8086-4c6cfdf6da46" providerId="AD" clId="Web-{00F4770F-E0DB-0D03-6A89-A59F3CE33807}" dt="2022-01-04T10:03:47.410" v="96"/>
          <ac:cxnSpMkLst>
            <pc:docMk/>
            <pc:sldMk cId="2876344216" sldId="257"/>
            <ac:cxnSpMk id="22" creationId="{C41BAEC7-F7B0-4224-8B18-8F74B7D87F0B}"/>
          </ac:cxnSpMkLst>
        </pc:cxnChg>
      </pc:sldChg>
      <pc:sldChg chg="addSp delSp modSp new mod ord setBg">
        <pc:chgData name="Francesco Italiani" userId="S::francesco.italiani@lbhs.it::4d0e97e8-17e3-45da-8086-4c6cfdf6da46" providerId="AD" clId="Web-{00F4770F-E0DB-0D03-6A89-A59F3CE33807}" dt="2022-01-04T16:52:22.151" v="363"/>
        <pc:sldMkLst>
          <pc:docMk/>
          <pc:sldMk cId="3663315926" sldId="258"/>
        </pc:sldMkLst>
        <pc:spChg chg="mod">
          <ac:chgData name="Francesco Italiani" userId="S::francesco.italiani@lbhs.it::4d0e97e8-17e3-45da-8086-4c6cfdf6da46" providerId="AD" clId="Web-{00F4770F-E0DB-0D03-6A89-A59F3CE33807}" dt="2022-01-04T16:51:40.351" v="362"/>
          <ac:spMkLst>
            <pc:docMk/>
            <pc:sldMk cId="3663315926" sldId="258"/>
            <ac:spMk id="2" creationId="{C56ED719-EAF9-4B81-B911-7E432FF3D72A}"/>
          </ac:spMkLst>
        </pc:spChg>
        <pc:spChg chg="del">
          <ac:chgData name="Francesco Italiani" userId="S::francesco.italiani@lbhs.it::4d0e97e8-17e3-45da-8086-4c6cfdf6da46" providerId="AD" clId="Web-{00F4770F-E0DB-0D03-6A89-A59F3CE33807}" dt="2022-01-04T16:51:11.662" v="353"/>
          <ac:spMkLst>
            <pc:docMk/>
            <pc:sldMk cId="3663315926" sldId="258"/>
            <ac:spMk id="3" creationId="{BCD227A3-6C80-4D0E-A09F-0FAC0D28C9E3}"/>
          </ac:spMkLst>
        </pc:spChg>
        <pc:spChg chg="add">
          <ac:chgData name="Francesco Italiani" userId="S::francesco.italiani@lbhs.it::4d0e97e8-17e3-45da-8086-4c6cfdf6da46" providerId="AD" clId="Web-{00F4770F-E0DB-0D03-6A89-A59F3CE33807}" dt="2022-01-04T16:51:40.351" v="362"/>
          <ac:spMkLst>
            <pc:docMk/>
            <pc:sldMk cId="3663315926" sldId="258"/>
            <ac:spMk id="9" creationId="{D4771268-CB57-404A-9271-370EB28F6090}"/>
          </ac:spMkLst>
        </pc:spChg>
        <pc:picChg chg="add mod ord">
          <ac:chgData name="Francesco Italiani" userId="S::francesco.italiani@lbhs.it::4d0e97e8-17e3-45da-8086-4c6cfdf6da46" providerId="AD" clId="Web-{00F4770F-E0DB-0D03-6A89-A59F3CE33807}" dt="2022-01-04T16:51:40.351" v="362"/>
          <ac:picMkLst>
            <pc:docMk/>
            <pc:sldMk cId="3663315926" sldId="258"/>
            <ac:picMk id="4" creationId="{81C73AF8-DAA4-408E-8EFC-AEA9E9F713E7}"/>
          </ac:picMkLst>
        </pc:picChg>
      </pc:sldChg>
      <pc:sldChg chg="addSp delSp modSp new mod ord setBg">
        <pc:chgData name="Francesco Italiani" userId="S::francesco.italiani@lbhs.it::4d0e97e8-17e3-45da-8086-4c6cfdf6da46" providerId="AD" clId="Web-{00F4770F-E0DB-0D03-6A89-A59F3CE33807}" dt="2022-01-04T17:30:36.275" v="383"/>
        <pc:sldMkLst>
          <pc:docMk/>
          <pc:sldMk cId="3400690844" sldId="259"/>
        </pc:sldMkLst>
        <pc:spChg chg="mod">
          <ac:chgData name="Francesco Italiani" userId="S::francesco.italiani@lbhs.it::4d0e97e8-17e3-45da-8086-4c6cfdf6da46" providerId="AD" clId="Web-{00F4770F-E0DB-0D03-6A89-A59F3CE33807}" dt="2022-01-04T17:30:36.275" v="383"/>
          <ac:spMkLst>
            <pc:docMk/>
            <pc:sldMk cId="3400690844" sldId="259"/>
            <ac:spMk id="2" creationId="{4B1CD38D-A78B-489B-91F3-317D8F8345DC}"/>
          </ac:spMkLst>
        </pc:spChg>
        <pc:spChg chg="del">
          <ac:chgData name="Francesco Italiani" userId="S::francesco.italiani@lbhs.it::4d0e97e8-17e3-45da-8086-4c6cfdf6da46" providerId="AD" clId="Web-{00F4770F-E0DB-0D03-6A89-A59F3CE33807}" dt="2022-01-04T17:30:23.009" v="377"/>
          <ac:spMkLst>
            <pc:docMk/>
            <pc:sldMk cId="3400690844" sldId="259"/>
            <ac:spMk id="3" creationId="{D8682CE6-CCC0-48A0-8B95-08D7EF63638E}"/>
          </ac:spMkLst>
        </pc:spChg>
        <pc:spChg chg="add">
          <ac:chgData name="Francesco Italiani" userId="S::francesco.italiani@lbhs.it::4d0e97e8-17e3-45da-8086-4c6cfdf6da46" providerId="AD" clId="Web-{00F4770F-E0DB-0D03-6A89-A59F3CE33807}" dt="2022-01-04T17:30:36.275" v="383"/>
          <ac:spMkLst>
            <pc:docMk/>
            <pc:sldMk cId="3400690844" sldId="259"/>
            <ac:spMk id="9" creationId="{D4771268-CB57-404A-9271-370EB28F6090}"/>
          </ac:spMkLst>
        </pc:spChg>
        <pc:picChg chg="add mod ord">
          <ac:chgData name="Francesco Italiani" userId="S::francesco.italiani@lbhs.it::4d0e97e8-17e3-45da-8086-4c6cfdf6da46" providerId="AD" clId="Web-{00F4770F-E0DB-0D03-6A89-A59F3CE33807}" dt="2022-01-04T17:30:36.275" v="383"/>
          <ac:picMkLst>
            <pc:docMk/>
            <pc:sldMk cId="3400690844" sldId="259"/>
            <ac:picMk id="4" creationId="{4432E86B-1961-4E96-A9FA-CC86F88C324A}"/>
          </ac:picMkLst>
        </pc:picChg>
      </pc:sldChg>
      <pc:sldChg chg="addSp delSp modSp add replId">
        <pc:chgData name="Francesco Italiani" userId="S::francesco.italiani@lbhs.it::4d0e97e8-17e3-45da-8086-4c6cfdf6da46" providerId="AD" clId="Web-{00F4770F-E0DB-0D03-6A89-A59F3CE33807}" dt="2022-01-04T16:09:26.729" v="315"/>
        <pc:sldMkLst>
          <pc:docMk/>
          <pc:sldMk cId="1627468122" sldId="260"/>
        </pc:sldMkLst>
        <pc:spChg chg="mod">
          <ac:chgData name="Francesco Italiani" userId="S::francesco.italiani@lbhs.it::4d0e97e8-17e3-45da-8086-4c6cfdf6da46" providerId="AD" clId="Web-{00F4770F-E0DB-0D03-6A89-A59F3CE33807}" dt="2022-01-04T16:09:26.729" v="315"/>
          <ac:spMkLst>
            <pc:docMk/>
            <pc:sldMk cId="1627468122" sldId="260"/>
            <ac:spMk id="2" creationId="{824F84CE-13DD-40AF-A0F4-E6FBDBD00AB8}"/>
          </ac:spMkLst>
        </pc:spChg>
        <pc:spChg chg="del">
          <ac:chgData name="Francesco Italiani" userId="S::francesco.italiani@lbhs.it::4d0e97e8-17e3-45da-8086-4c6cfdf6da46" providerId="AD" clId="Web-{00F4770F-E0DB-0D03-6A89-A59F3CE33807}" dt="2022-01-04T15:51:57.395" v="251"/>
          <ac:spMkLst>
            <pc:docMk/>
            <pc:sldMk cId="1627468122" sldId="260"/>
            <ac:spMk id="6" creationId="{CA04854B-6B69-4ACC-9D64-E8EF00CB30DA}"/>
          </ac:spMkLst>
        </pc:spChg>
        <pc:spChg chg="mod">
          <ac:chgData name="Francesco Italiani" userId="S::francesco.italiani@lbhs.it::4d0e97e8-17e3-45da-8086-4c6cfdf6da46" providerId="AD" clId="Web-{00F4770F-E0DB-0D03-6A89-A59F3CE33807}" dt="2022-01-04T16:09:26.729" v="315"/>
          <ac:spMkLst>
            <pc:docMk/>
            <pc:sldMk cId="1627468122" sldId="260"/>
            <ac:spMk id="8" creationId="{5612EC29-6F61-45D0-88B1-51D622AF1E4C}"/>
          </ac:spMkLst>
        </pc:spChg>
        <pc:spChg chg="add del">
          <ac:chgData name="Francesco Italiani" userId="S::francesco.italiani@lbhs.it::4d0e97e8-17e3-45da-8086-4c6cfdf6da46" providerId="AD" clId="Web-{00F4770F-E0DB-0D03-6A89-A59F3CE33807}" dt="2022-01-04T16:09:26.729" v="315"/>
          <ac:spMkLst>
            <pc:docMk/>
            <pc:sldMk cId="1627468122" sldId="260"/>
            <ac:spMk id="18" creationId="{27BDFED6-6E33-4606-AFE2-886ADB1C018E}"/>
          </ac:spMkLst>
        </pc:spChg>
        <pc:spChg chg="add del">
          <ac:chgData name="Francesco Italiani" userId="S::francesco.italiani@lbhs.it::4d0e97e8-17e3-45da-8086-4c6cfdf6da46" providerId="AD" clId="Web-{00F4770F-E0DB-0D03-6A89-A59F3CE33807}" dt="2022-01-04T16:09:26.729" v="315"/>
          <ac:spMkLst>
            <pc:docMk/>
            <pc:sldMk cId="1627468122" sldId="260"/>
            <ac:spMk id="20" creationId="{890DEF05-784E-4B61-89E4-04C4ECF4E5A0}"/>
          </ac:spMkLst>
        </pc:spChg>
        <pc:spChg chg="add del">
          <ac:chgData name="Francesco Italiani" userId="S::francesco.italiani@lbhs.it::4d0e97e8-17e3-45da-8086-4c6cfdf6da46" providerId="AD" clId="Web-{00F4770F-E0DB-0D03-6A89-A59F3CE33807}" dt="2022-01-04T16:09:26.729" v="315"/>
          <ac:spMkLst>
            <pc:docMk/>
            <pc:sldMk cId="1627468122" sldId="260"/>
            <ac:spMk id="27" creationId="{D009D6D5-DAC2-4A8B-A17A-E206B9012D09}"/>
          </ac:spMkLst>
        </pc:spChg>
        <pc:picChg chg="mod ord">
          <ac:chgData name="Francesco Italiani" userId="S::francesco.italiani@lbhs.it::4d0e97e8-17e3-45da-8086-4c6cfdf6da46" providerId="AD" clId="Web-{00F4770F-E0DB-0D03-6A89-A59F3CE33807}" dt="2022-01-04T16:09:26.729" v="315"/>
          <ac:picMkLst>
            <pc:docMk/>
            <pc:sldMk cId="1627468122" sldId="260"/>
            <ac:picMk id="4" creationId="{76C121C3-023B-4985-9836-7AD4C6B21C22}"/>
          </ac:picMkLst>
        </pc:picChg>
        <pc:cxnChg chg="add del">
          <ac:chgData name="Francesco Italiani" userId="S::francesco.italiani@lbhs.it::4d0e97e8-17e3-45da-8086-4c6cfdf6da46" providerId="AD" clId="Web-{00F4770F-E0DB-0D03-6A89-A59F3CE33807}" dt="2022-01-04T16:09:26.729" v="315"/>
          <ac:cxnSpMkLst>
            <pc:docMk/>
            <pc:sldMk cId="1627468122" sldId="260"/>
            <ac:cxnSpMk id="22" creationId="{C41BAEC7-F7B0-4224-8B18-8F74B7D87F0B}"/>
          </ac:cxnSpMkLst>
        </pc:cxnChg>
      </pc:sldChg>
      <pc:sldChg chg="add ord replId">
        <pc:chgData name="Francesco Italiani" userId="S::francesco.italiani@lbhs.it::4d0e97e8-17e3-45da-8086-4c6cfdf6da46" providerId="AD" clId="Web-{00F4770F-E0DB-0D03-6A89-A59F3CE33807}" dt="2022-01-04T15:53:16.321" v="282"/>
        <pc:sldMkLst>
          <pc:docMk/>
          <pc:sldMk cId="1560201997" sldId="261"/>
        </pc:sldMkLst>
      </pc:sldChg>
      <pc:sldChg chg="addSp delSp modSp add del replId">
        <pc:chgData name="Francesco Italiani" userId="S::francesco.italiani@lbhs.it::4d0e97e8-17e3-45da-8086-4c6cfdf6da46" providerId="AD" clId="Web-{00F4770F-E0DB-0D03-6A89-A59F3CE33807}" dt="2022-01-04T15:51:51.833" v="250"/>
        <pc:sldMkLst>
          <pc:docMk/>
          <pc:sldMk cId="3013634999" sldId="261"/>
        </pc:sldMkLst>
        <pc:spChg chg="mod">
          <ac:chgData name="Francesco Italiani" userId="S::francesco.italiani@lbhs.it::4d0e97e8-17e3-45da-8086-4c6cfdf6da46" providerId="AD" clId="Web-{00F4770F-E0DB-0D03-6A89-A59F3CE33807}" dt="2022-01-04T15:51:38.754" v="245" actId="1076"/>
          <ac:spMkLst>
            <pc:docMk/>
            <pc:sldMk cId="3013634999" sldId="261"/>
            <ac:spMk id="2" creationId="{824F84CE-13DD-40AF-A0F4-E6FBDBD00AB8}"/>
          </ac:spMkLst>
        </pc:spChg>
        <pc:spChg chg="add del">
          <ac:chgData name="Francesco Italiani" userId="S::francesco.italiani@lbhs.it::4d0e97e8-17e3-45da-8086-4c6cfdf6da46" providerId="AD" clId="Web-{00F4770F-E0DB-0D03-6A89-A59F3CE33807}" dt="2022-01-04T15:51:32.441" v="243"/>
          <ac:spMkLst>
            <pc:docMk/>
            <pc:sldMk cId="3013634999" sldId="261"/>
            <ac:spMk id="3" creationId="{A45F6A68-5952-4F1A-ABAD-E21196CD5AA2}"/>
          </ac:spMkLst>
        </pc:spChg>
        <pc:spChg chg="add del">
          <ac:chgData name="Francesco Italiani" userId="S::francesco.italiani@lbhs.it::4d0e97e8-17e3-45da-8086-4c6cfdf6da46" providerId="AD" clId="Web-{00F4770F-E0DB-0D03-6A89-A59F3CE33807}" dt="2022-01-04T15:51:31.363" v="242"/>
          <ac:spMkLst>
            <pc:docMk/>
            <pc:sldMk cId="3013634999" sldId="261"/>
            <ac:spMk id="5" creationId="{31E521CD-80F4-4F33-B908-87FD60B6317D}"/>
          </ac:spMkLst>
        </pc:spChg>
        <pc:spChg chg="add del mod">
          <ac:chgData name="Francesco Italiani" userId="S::francesco.italiani@lbhs.it::4d0e97e8-17e3-45da-8086-4c6cfdf6da46" providerId="AD" clId="Web-{00F4770F-E0DB-0D03-6A89-A59F3CE33807}" dt="2022-01-04T15:51:47.270" v="249"/>
          <ac:spMkLst>
            <pc:docMk/>
            <pc:sldMk cId="3013634999" sldId="261"/>
            <ac:spMk id="6" creationId="{CA04854B-6B69-4ACC-9D64-E8EF00CB30DA}"/>
          </ac:spMkLst>
        </pc:spChg>
        <pc:spChg chg="mod">
          <ac:chgData name="Francesco Italiani" userId="S::francesco.italiani@lbhs.it::4d0e97e8-17e3-45da-8086-4c6cfdf6da46" providerId="AD" clId="Web-{00F4770F-E0DB-0D03-6A89-A59F3CE33807}" dt="2022-01-04T15:51:34.800" v="244" actId="1076"/>
          <ac:spMkLst>
            <pc:docMk/>
            <pc:sldMk cId="3013634999" sldId="261"/>
            <ac:spMk id="8" creationId="{5612EC29-6F61-45D0-88B1-51D622AF1E4C}"/>
          </ac:spMkLst>
        </pc:spChg>
        <pc:picChg chg="mod">
          <ac:chgData name="Francesco Italiani" userId="S::francesco.italiani@lbhs.it::4d0e97e8-17e3-45da-8086-4c6cfdf6da46" providerId="AD" clId="Web-{00F4770F-E0DB-0D03-6A89-A59F3CE33807}" dt="2022-01-04T15:51:42.723" v="247" actId="14100"/>
          <ac:picMkLst>
            <pc:docMk/>
            <pc:sldMk cId="3013634999" sldId="261"/>
            <ac:picMk id="4" creationId="{76C121C3-023B-4985-9836-7AD4C6B21C22}"/>
          </ac:picMkLst>
        </pc:picChg>
      </pc:sldChg>
      <pc:sldChg chg="modSp add ord replId">
        <pc:chgData name="Francesco Italiani" userId="S::francesco.italiani@lbhs.it::4d0e97e8-17e3-45da-8086-4c6cfdf6da46" providerId="AD" clId="Web-{00F4770F-E0DB-0D03-6A89-A59F3CE33807}" dt="2022-01-04T16:31:44.074" v="352" actId="20577"/>
        <pc:sldMkLst>
          <pc:docMk/>
          <pc:sldMk cId="2263602627" sldId="262"/>
        </pc:sldMkLst>
        <pc:spChg chg="mod">
          <ac:chgData name="Francesco Italiani" userId="S::francesco.italiani@lbhs.it::4d0e97e8-17e3-45da-8086-4c6cfdf6da46" providerId="AD" clId="Web-{00F4770F-E0DB-0D03-6A89-A59F3CE33807}" dt="2022-01-04T16:09:46.480" v="327" actId="20577"/>
          <ac:spMkLst>
            <pc:docMk/>
            <pc:sldMk cId="2263602627" sldId="262"/>
            <ac:spMk id="2" creationId="{824F84CE-13DD-40AF-A0F4-E6FBDBD00AB8}"/>
          </ac:spMkLst>
        </pc:spChg>
        <pc:spChg chg="mod">
          <ac:chgData name="Francesco Italiani" userId="S::francesco.italiani@lbhs.it::4d0e97e8-17e3-45da-8086-4c6cfdf6da46" providerId="AD" clId="Web-{00F4770F-E0DB-0D03-6A89-A59F3CE33807}" dt="2022-01-04T16:31:44.074" v="352" actId="20577"/>
          <ac:spMkLst>
            <pc:docMk/>
            <pc:sldMk cId="2263602627" sldId="262"/>
            <ac:spMk id="8" creationId="{5612EC29-6F61-45D0-88B1-51D622AF1E4C}"/>
          </ac:spMkLst>
        </pc:spChg>
      </pc:sldChg>
      <pc:sldChg chg="addSp delSp modSp new mod setBg">
        <pc:chgData name="Francesco Italiani" userId="S::francesco.italiani@lbhs.it::4d0e97e8-17e3-45da-8086-4c6cfdf6da46" providerId="AD" clId="Web-{00F4770F-E0DB-0D03-6A89-A59F3CE33807}" dt="2022-01-04T17:29:35.632" v="374"/>
        <pc:sldMkLst>
          <pc:docMk/>
          <pc:sldMk cId="1631343418" sldId="263"/>
        </pc:sldMkLst>
        <pc:spChg chg="mod">
          <ac:chgData name="Francesco Italiani" userId="S::francesco.italiani@lbhs.it::4d0e97e8-17e3-45da-8086-4c6cfdf6da46" providerId="AD" clId="Web-{00F4770F-E0DB-0D03-6A89-A59F3CE33807}" dt="2022-01-04T17:29:35.632" v="374"/>
          <ac:spMkLst>
            <pc:docMk/>
            <pc:sldMk cId="1631343418" sldId="263"/>
            <ac:spMk id="2" creationId="{22989D34-BCA4-44BE-95FB-86EE2B874C48}"/>
          </ac:spMkLst>
        </pc:spChg>
        <pc:spChg chg="del">
          <ac:chgData name="Francesco Italiani" userId="S::francesco.italiani@lbhs.it::4d0e97e8-17e3-45da-8086-4c6cfdf6da46" providerId="AD" clId="Web-{00F4770F-E0DB-0D03-6A89-A59F3CE33807}" dt="2022-01-04T17:29:17.491" v="365"/>
          <ac:spMkLst>
            <pc:docMk/>
            <pc:sldMk cId="1631343418" sldId="263"/>
            <ac:spMk id="3" creationId="{099B010E-682C-4C19-821C-11C80AE7DD75}"/>
          </ac:spMkLst>
        </pc:spChg>
        <pc:spChg chg="add">
          <ac:chgData name="Francesco Italiani" userId="S::francesco.italiani@lbhs.it::4d0e97e8-17e3-45da-8086-4c6cfdf6da46" providerId="AD" clId="Web-{00F4770F-E0DB-0D03-6A89-A59F3CE33807}" dt="2022-01-04T17:29:35.632" v="374"/>
          <ac:spMkLst>
            <pc:docMk/>
            <pc:sldMk cId="1631343418" sldId="263"/>
            <ac:spMk id="9" creationId="{D4771268-CB57-404A-9271-370EB28F6090}"/>
          </ac:spMkLst>
        </pc:spChg>
        <pc:picChg chg="add mod ord">
          <ac:chgData name="Francesco Italiani" userId="S::francesco.italiani@lbhs.it::4d0e97e8-17e3-45da-8086-4c6cfdf6da46" providerId="AD" clId="Web-{00F4770F-E0DB-0D03-6A89-A59F3CE33807}" dt="2022-01-04T17:29:35.632" v="374"/>
          <ac:picMkLst>
            <pc:docMk/>
            <pc:sldMk cId="1631343418" sldId="263"/>
            <ac:picMk id="4" creationId="{499CBB70-157F-46C4-B695-C7BB98D83BAA}"/>
          </ac:picMkLst>
        </pc:picChg>
      </pc:sldChg>
      <pc:sldChg chg="addSp delSp modSp new mod ord setBg">
        <pc:chgData name="Francesco Italiani" userId="S::francesco.italiani@lbhs.it::4d0e97e8-17e3-45da-8086-4c6cfdf6da46" providerId="AD" clId="Web-{00F4770F-E0DB-0D03-6A89-A59F3CE33807}" dt="2022-01-04T17:32:24.919" v="403"/>
        <pc:sldMkLst>
          <pc:docMk/>
          <pc:sldMk cId="2659697025" sldId="264"/>
        </pc:sldMkLst>
        <pc:spChg chg="mod">
          <ac:chgData name="Francesco Italiani" userId="S::francesco.italiani@lbhs.it::4d0e97e8-17e3-45da-8086-4c6cfdf6da46" providerId="AD" clId="Web-{00F4770F-E0DB-0D03-6A89-A59F3CE33807}" dt="2022-01-04T17:32:24.919" v="403"/>
          <ac:spMkLst>
            <pc:docMk/>
            <pc:sldMk cId="2659697025" sldId="264"/>
            <ac:spMk id="2" creationId="{06D379D7-2174-49AF-8879-D6C571A0AA4B}"/>
          </ac:spMkLst>
        </pc:spChg>
        <pc:spChg chg="del">
          <ac:chgData name="Francesco Italiani" userId="S::francesco.italiani@lbhs.it::4d0e97e8-17e3-45da-8086-4c6cfdf6da46" providerId="AD" clId="Web-{00F4770F-E0DB-0D03-6A89-A59F3CE33807}" dt="2022-01-04T17:31:58.527" v="385"/>
          <ac:spMkLst>
            <pc:docMk/>
            <pc:sldMk cId="2659697025" sldId="264"/>
            <ac:spMk id="3" creationId="{3455D12C-5B21-4397-A434-D01E5512D7D9}"/>
          </ac:spMkLst>
        </pc:spChg>
        <pc:spChg chg="add">
          <ac:chgData name="Francesco Italiani" userId="S::francesco.italiani@lbhs.it::4d0e97e8-17e3-45da-8086-4c6cfdf6da46" providerId="AD" clId="Web-{00F4770F-E0DB-0D03-6A89-A59F3CE33807}" dt="2022-01-04T17:32:24.919" v="403"/>
          <ac:spMkLst>
            <pc:docMk/>
            <pc:sldMk cId="2659697025" sldId="264"/>
            <ac:spMk id="9" creationId="{D4771268-CB57-404A-9271-370EB28F6090}"/>
          </ac:spMkLst>
        </pc:spChg>
        <pc:picChg chg="add mod ord">
          <ac:chgData name="Francesco Italiani" userId="S::francesco.italiani@lbhs.it::4d0e97e8-17e3-45da-8086-4c6cfdf6da46" providerId="AD" clId="Web-{00F4770F-E0DB-0D03-6A89-A59F3CE33807}" dt="2022-01-04T17:32:24.919" v="403"/>
          <ac:picMkLst>
            <pc:docMk/>
            <pc:sldMk cId="2659697025" sldId="264"/>
            <ac:picMk id="4" creationId="{DD3C9894-EB3B-4A98-A647-CAA1268FAF11}"/>
          </ac:picMkLst>
        </pc:picChg>
      </pc:sldChg>
    </pc:docChg>
  </pc:docChgLst>
  <pc:docChgLst>
    <pc:chgData name="Francesco Italiani" userId="S::francesco.italiani@lbhs.it::4d0e97e8-17e3-45da-8086-4c6cfdf6da46" providerId="AD" clId="Web-{29620FD7-D7D3-B118-F8B5-5CE0F05AE038}"/>
    <pc:docChg chg="addSld delSld modSld sldOrd">
      <pc:chgData name="Francesco Italiani" userId="S::francesco.italiani@lbhs.it::4d0e97e8-17e3-45da-8086-4c6cfdf6da46" providerId="AD" clId="Web-{29620FD7-D7D3-B118-F8B5-5CE0F05AE038}" dt="2022-01-10T10:07:32.961" v="57"/>
      <pc:docMkLst>
        <pc:docMk/>
      </pc:docMkLst>
      <pc:sldChg chg="ord">
        <pc:chgData name="Francesco Italiani" userId="S::francesco.italiani@lbhs.it::4d0e97e8-17e3-45da-8086-4c6cfdf6da46" providerId="AD" clId="Web-{29620FD7-D7D3-B118-F8B5-5CE0F05AE038}" dt="2022-01-10T10:07:32.961" v="57"/>
        <pc:sldMkLst>
          <pc:docMk/>
          <pc:sldMk cId="3663315926" sldId="258"/>
        </pc:sldMkLst>
      </pc:sldChg>
      <pc:sldChg chg="modSp">
        <pc:chgData name="Francesco Italiani" userId="S::francesco.italiani@lbhs.it::4d0e97e8-17e3-45da-8086-4c6cfdf6da46" providerId="AD" clId="Web-{29620FD7-D7D3-B118-F8B5-5CE0F05AE038}" dt="2022-01-10T10:07:15.882" v="55" actId="14100"/>
        <pc:sldMkLst>
          <pc:docMk/>
          <pc:sldMk cId="510547835" sldId="267"/>
        </pc:sldMkLst>
        <pc:spChg chg="mod">
          <ac:chgData name="Francesco Italiani" userId="S::francesco.italiani@lbhs.it::4d0e97e8-17e3-45da-8086-4c6cfdf6da46" providerId="AD" clId="Web-{29620FD7-D7D3-B118-F8B5-5CE0F05AE038}" dt="2022-01-10T10:07:15.882" v="55" actId="14100"/>
          <ac:spMkLst>
            <pc:docMk/>
            <pc:sldMk cId="510547835" sldId="267"/>
            <ac:spMk id="2" creationId="{537389E3-E506-4B09-B1BB-7B1F451B07D4}"/>
          </ac:spMkLst>
        </pc:spChg>
      </pc:sldChg>
      <pc:sldChg chg="addSp delSp modSp new del ord">
        <pc:chgData name="Francesco Italiani" userId="S::francesco.italiani@lbhs.it::4d0e97e8-17e3-45da-8086-4c6cfdf6da46" providerId="AD" clId="Web-{29620FD7-D7D3-B118-F8B5-5CE0F05AE038}" dt="2022-01-10T10:06:57.288" v="44"/>
        <pc:sldMkLst>
          <pc:docMk/>
          <pc:sldMk cId="3190940281" sldId="268"/>
        </pc:sldMkLst>
        <pc:spChg chg="mod">
          <ac:chgData name="Francesco Italiani" userId="S::francesco.italiani@lbhs.it::4d0e97e8-17e3-45da-8086-4c6cfdf6da46" providerId="AD" clId="Web-{29620FD7-D7D3-B118-F8B5-5CE0F05AE038}" dt="2022-01-10T10:05:41.614" v="33" actId="20577"/>
          <ac:spMkLst>
            <pc:docMk/>
            <pc:sldMk cId="3190940281" sldId="268"/>
            <ac:spMk id="2" creationId="{B7127AB0-917D-4B2F-BF80-4DE2FB97DB61}"/>
          </ac:spMkLst>
        </pc:spChg>
        <pc:spChg chg="del">
          <ac:chgData name="Francesco Italiani" userId="S::francesco.italiani@lbhs.it::4d0e97e8-17e3-45da-8086-4c6cfdf6da46" providerId="AD" clId="Web-{29620FD7-D7D3-B118-F8B5-5CE0F05AE038}" dt="2022-01-10T10:05:21.426" v="2"/>
          <ac:spMkLst>
            <pc:docMk/>
            <pc:sldMk cId="3190940281" sldId="268"/>
            <ac:spMk id="3" creationId="{138BFAEB-BB96-437F-A26E-4FEEB7DB55A5}"/>
          </ac:spMkLst>
        </pc:spChg>
        <pc:spChg chg="add mod">
          <ac:chgData name="Francesco Italiani" userId="S::francesco.italiani@lbhs.it::4d0e97e8-17e3-45da-8086-4c6cfdf6da46" providerId="AD" clId="Web-{29620FD7-D7D3-B118-F8B5-5CE0F05AE038}" dt="2022-01-10T10:06:25.709" v="37"/>
          <ac:spMkLst>
            <pc:docMk/>
            <pc:sldMk cId="3190940281" sldId="268"/>
            <ac:spMk id="6" creationId="{FDA9D239-2BC2-4A1A-82CF-4759124C4815}"/>
          </ac:spMkLst>
        </pc:spChg>
        <pc:picChg chg="add del mod ord">
          <ac:chgData name="Francesco Italiani" userId="S::francesco.italiani@lbhs.it::4d0e97e8-17e3-45da-8086-4c6cfdf6da46" providerId="AD" clId="Web-{29620FD7-D7D3-B118-F8B5-5CE0F05AE038}" dt="2022-01-10T10:06:25.709" v="37"/>
          <ac:picMkLst>
            <pc:docMk/>
            <pc:sldMk cId="3190940281" sldId="268"/>
            <ac:picMk id="4" creationId="{BF3512F4-6BD8-4D42-AAD3-29E55643A68A}"/>
          </ac:picMkLst>
        </pc:picChg>
      </pc:sldChg>
      <pc:sldChg chg="new">
        <pc:chgData name="Francesco Italiani" userId="S::francesco.italiani@lbhs.it::4d0e97e8-17e3-45da-8086-4c6cfdf6da46" providerId="AD" clId="Web-{29620FD7-D7D3-B118-F8B5-5CE0F05AE038}" dt="2022-01-10T10:06:19.709" v="34"/>
        <pc:sldMkLst>
          <pc:docMk/>
          <pc:sldMk cId="2455624645" sldId="269"/>
        </pc:sldMkLst>
      </pc:sldChg>
      <pc:sldChg chg="addSp delSp modSp add ord replId">
        <pc:chgData name="Francesco Italiani" userId="S::francesco.italiani@lbhs.it::4d0e97e8-17e3-45da-8086-4c6cfdf6da46" providerId="AD" clId="Web-{29620FD7-D7D3-B118-F8B5-5CE0F05AE038}" dt="2022-01-10T10:07:27.164" v="56"/>
        <pc:sldMkLst>
          <pc:docMk/>
          <pc:sldMk cId="2001861888" sldId="270"/>
        </pc:sldMkLst>
        <pc:spChg chg="mod">
          <ac:chgData name="Francesco Italiani" userId="S::francesco.italiani@lbhs.it::4d0e97e8-17e3-45da-8086-4c6cfdf6da46" providerId="AD" clId="Web-{29620FD7-D7D3-B118-F8B5-5CE0F05AE038}" dt="2022-01-10T10:06:48.256" v="42" actId="20577"/>
          <ac:spMkLst>
            <pc:docMk/>
            <pc:sldMk cId="2001861888" sldId="270"/>
            <ac:spMk id="2" creationId="{6C84EAEA-ACEF-4C6A-8243-244EA8144CAD}"/>
          </ac:spMkLst>
        </pc:spChg>
        <pc:picChg chg="add mod">
          <ac:chgData name="Francesco Italiani" userId="S::francesco.italiani@lbhs.it::4d0e97e8-17e3-45da-8086-4c6cfdf6da46" providerId="AD" clId="Web-{29620FD7-D7D3-B118-F8B5-5CE0F05AE038}" dt="2022-01-10T10:06:52.632" v="43" actId="1076"/>
          <ac:picMkLst>
            <pc:docMk/>
            <pc:sldMk cId="2001861888" sldId="270"/>
            <ac:picMk id="3" creationId="{5CAAB729-ECD5-4F9A-B0B3-44B5A825F871}"/>
          </ac:picMkLst>
        </pc:picChg>
        <pc:picChg chg="del">
          <ac:chgData name="Francesco Italiani" userId="S::francesco.italiani@lbhs.it::4d0e97e8-17e3-45da-8086-4c6cfdf6da46" providerId="AD" clId="Web-{29620FD7-D7D3-B118-F8B5-5CE0F05AE038}" dt="2022-01-10T10:06:23.506" v="36"/>
          <ac:picMkLst>
            <pc:docMk/>
            <pc:sldMk cId="2001861888" sldId="270"/>
            <ac:picMk id="5" creationId="{9CBE8F1C-CE36-442B-AD7A-6A3CB50DE320}"/>
          </ac:picMkLst>
        </pc:picChg>
      </pc:sldChg>
    </pc:docChg>
  </pc:docChgLst>
  <pc:docChgLst>
    <pc:chgData name="Francesco Italiani" userId="S::francesco.italiani@lbhs.it::4d0e97e8-17e3-45da-8086-4c6cfdf6da46" providerId="AD" clId="Web-{23CE8262-9A9B-A632-7CA6-D21DF756B273}"/>
    <pc:docChg chg="addSld delSld modSld sldOrd">
      <pc:chgData name="Francesco Italiani" userId="S::francesco.italiani@lbhs.it::4d0e97e8-17e3-45da-8086-4c6cfdf6da46" providerId="AD" clId="Web-{23CE8262-9A9B-A632-7CA6-D21DF756B273}" dt="2022-01-12T16:54:29.078" v="560"/>
      <pc:docMkLst>
        <pc:docMk/>
      </pc:docMkLst>
      <pc:sldChg chg="modSp">
        <pc:chgData name="Francesco Italiani" userId="S::francesco.italiani@lbhs.it::4d0e97e8-17e3-45da-8086-4c6cfdf6da46" providerId="AD" clId="Web-{23CE8262-9A9B-A632-7CA6-D21DF756B273}" dt="2022-01-12T14:56:05.780" v="147" actId="20577"/>
        <pc:sldMkLst>
          <pc:docMk/>
          <pc:sldMk cId="2831825254" sldId="256"/>
        </pc:sldMkLst>
        <pc:spChg chg="mod">
          <ac:chgData name="Francesco Italiani" userId="S::francesco.italiani@lbhs.it::4d0e97e8-17e3-45da-8086-4c6cfdf6da46" providerId="AD" clId="Web-{23CE8262-9A9B-A632-7CA6-D21DF756B273}" dt="2022-01-12T14:56:05.780" v="147" actId="20577"/>
          <ac:spMkLst>
            <pc:docMk/>
            <pc:sldMk cId="2831825254" sldId="256"/>
            <ac:spMk id="3" creationId="{00000000-0000-0000-0000-000000000000}"/>
          </ac:spMkLst>
        </pc:spChg>
      </pc:sldChg>
      <pc:sldChg chg="modSp ord">
        <pc:chgData name="Francesco Italiani" userId="S::francesco.italiani@lbhs.it::4d0e97e8-17e3-45da-8086-4c6cfdf6da46" providerId="AD" clId="Web-{23CE8262-9A9B-A632-7CA6-D21DF756B273}" dt="2022-01-12T16:41:38.539" v="252" actId="20577"/>
        <pc:sldMkLst>
          <pc:docMk/>
          <pc:sldMk cId="3663315926" sldId="258"/>
        </pc:sldMkLst>
        <pc:spChg chg="mod">
          <ac:chgData name="Francesco Italiani" userId="S::francesco.italiani@lbhs.it::4d0e97e8-17e3-45da-8086-4c6cfdf6da46" providerId="AD" clId="Web-{23CE8262-9A9B-A632-7CA6-D21DF756B273}" dt="2022-01-12T16:41:38.539" v="252" actId="20577"/>
          <ac:spMkLst>
            <pc:docMk/>
            <pc:sldMk cId="3663315926" sldId="258"/>
            <ac:spMk id="2" creationId="{C56ED719-EAF9-4B81-B911-7E432FF3D72A}"/>
          </ac:spMkLst>
        </pc:spChg>
      </pc:sldChg>
      <pc:sldChg chg="modSp ord">
        <pc:chgData name="Francesco Italiani" userId="S::francesco.italiani@lbhs.it::4d0e97e8-17e3-45da-8086-4c6cfdf6da46" providerId="AD" clId="Web-{23CE8262-9A9B-A632-7CA6-D21DF756B273}" dt="2022-01-12T16:38:40.999" v="250" actId="20577"/>
        <pc:sldMkLst>
          <pc:docMk/>
          <pc:sldMk cId="3400690844" sldId="259"/>
        </pc:sldMkLst>
        <pc:spChg chg="mod">
          <ac:chgData name="Francesco Italiani" userId="S::francesco.italiani@lbhs.it::4d0e97e8-17e3-45da-8086-4c6cfdf6da46" providerId="AD" clId="Web-{23CE8262-9A9B-A632-7CA6-D21DF756B273}" dt="2022-01-12T16:38:40.999" v="250" actId="20577"/>
          <ac:spMkLst>
            <pc:docMk/>
            <pc:sldMk cId="3400690844" sldId="259"/>
            <ac:spMk id="2" creationId="{4B1CD38D-A78B-489B-91F3-317D8F8345DC}"/>
          </ac:spMkLst>
        </pc:spChg>
      </pc:sldChg>
      <pc:sldChg chg="ord">
        <pc:chgData name="Francesco Italiani" userId="S::francesco.italiani@lbhs.it::4d0e97e8-17e3-45da-8086-4c6cfdf6da46" providerId="AD" clId="Web-{23CE8262-9A9B-A632-7CA6-D21DF756B273}" dt="2022-01-12T16:28:33.109" v="210"/>
        <pc:sldMkLst>
          <pc:docMk/>
          <pc:sldMk cId="673304872" sldId="266"/>
        </pc:sldMkLst>
      </pc:sldChg>
      <pc:sldChg chg="addSp delSp modSp ord">
        <pc:chgData name="Francesco Italiani" userId="S::francesco.italiani@lbhs.it::4d0e97e8-17e3-45da-8086-4c6cfdf6da46" providerId="AD" clId="Web-{23CE8262-9A9B-A632-7CA6-D21DF756B273}" dt="2022-01-12T16:54:29.078" v="560"/>
        <pc:sldMkLst>
          <pc:docMk/>
          <pc:sldMk cId="510547835" sldId="267"/>
        </pc:sldMkLst>
        <pc:spChg chg="mod">
          <ac:chgData name="Francesco Italiani" userId="S::francesco.italiani@lbhs.it::4d0e97e8-17e3-45da-8086-4c6cfdf6da46" providerId="AD" clId="Web-{23CE8262-9A9B-A632-7CA6-D21DF756B273}" dt="2022-01-12T16:54:29.078" v="560"/>
          <ac:spMkLst>
            <pc:docMk/>
            <pc:sldMk cId="510547835" sldId="267"/>
            <ac:spMk id="2" creationId="{537389E3-E506-4B09-B1BB-7B1F451B07D4}"/>
          </ac:spMkLst>
        </pc:spChg>
        <pc:spChg chg="del mod">
          <ac:chgData name="Francesco Italiani" userId="S::francesco.italiani@lbhs.it::4d0e97e8-17e3-45da-8086-4c6cfdf6da46" providerId="AD" clId="Web-{23CE8262-9A9B-A632-7CA6-D21DF756B273}" dt="2022-01-12T16:49:15.328" v="417"/>
          <ac:spMkLst>
            <pc:docMk/>
            <pc:sldMk cId="510547835" sldId="267"/>
            <ac:spMk id="5" creationId="{0BFB98E0-1EAE-43D7-86EB-947CA17FADB8}"/>
          </ac:spMkLst>
        </pc:spChg>
        <pc:spChg chg="del">
          <ac:chgData name="Francesco Italiani" userId="S::francesco.italiani@lbhs.it::4d0e97e8-17e3-45da-8086-4c6cfdf6da46" providerId="AD" clId="Web-{23CE8262-9A9B-A632-7CA6-D21DF756B273}" dt="2022-01-12T16:49:15.328" v="417"/>
          <ac:spMkLst>
            <pc:docMk/>
            <pc:sldMk cId="510547835" sldId="267"/>
            <ac:spMk id="29" creationId="{DEE2AD96-B495-4E06-9291-B71706F728CB}"/>
          </ac:spMkLst>
        </pc:spChg>
        <pc:spChg chg="del">
          <ac:chgData name="Francesco Italiani" userId="S::francesco.italiani@lbhs.it::4d0e97e8-17e3-45da-8086-4c6cfdf6da46" providerId="AD" clId="Web-{23CE8262-9A9B-A632-7CA6-D21DF756B273}" dt="2022-01-12T16:49:15.328" v="417"/>
          <ac:spMkLst>
            <pc:docMk/>
            <pc:sldMk cId="510547835" sldId="267"/>
            <ac:spMk id="34" creationId="{53CF6D67-C5A8-4ADD-9E8E-1E38CA1D3166}"/>
          </ac:spMkLst>
        </pc:spChg>
        <pc:spChg chg="del">
          <ac:chgData name="Francesco Italiani" userId="S::francesco.italiani@lbhs.it::4d0e97e8-17e3-45da-8086-4c6cfdf6da46" providerId="AD" clId="Web-{23CE8262-9A9B-A632-7CA6-D21DF756B273}" dt="2022-01-12T16:49:15.328" v="417"/>
          <ac:spMkLst>
            <pc:docMk/>
            <pc:sldMk cId="510547835" sldId="267"/>
            <ac:spMk id="36" creationId="{86909FA0-B515-4681-B7A8-FA281D133B94}"/>
          </ac:spMkLst>
        </pc:spChg>
        <pc:spChg chg="del">
          <ac:chgData name="Francesco Italiani" userId="S::francesco.italiani@lbhs.it::4d0e97e8-17e3-45da-8086-4c6cfdf6da46" providerId="AD" clId="Web-{23CE8262-9A9B-A632-7CA6-D21DF756B273}" dt="2022-01-12T16:49:15.328" v="417"/>
          <ac:spMkLst>
            <pc:docMk/>
            <pc:sldMk cId="510547835" sldId="267"/>
            <ac:spMk id="38" creationId="{21C9FE86-FCC3-4A31-AA1C-C882262B7FE7}"/>
          </ac:spMkLst>
        </pc:spChg>
        <pc:spChg chg="del">
          <ac:chgData name="Francesco Italiani" userId="S::francesco.italiani@lbhs.it::4d0e97e8-17e3-45da-8086-4c6cfdf6da46" providerId="AD" clId="Web-{23CE8262-9A9B-A632-7CA6-D21DF756B273}" dt="2022-01-12T16:49:15.328" v="417"/>
          <ac:spMkLst>
            <pc:docMk/>
            <pc:sldMk cId="510547835" sldId="267"/>
            <ac:spMk id="40" creationId="{7D96243B-ECED-4B71-8E06-AE9A285EAD20}"/>
          </ac:spMkLst>
        </pc:spChg>
        <pc:spChg chg="del">
          <ac:chgData name="Francesco Italiani" userId="S::francesco.italiani@lbhs.it::4d0e97e8-17e3-45da-8086-4c6cfdf6da46" providerId="AD" clId="Web-{23CE8262-9A9B-A632-7CA6-D21DF756B273}" dt="2022-01-12T16:49:15.328" v="417"/>
          <ac:spMkLst>
            <pc:docMk/>
            <pc:sldMk cId="510547835" sldId="267"/>
            <ac:spMk id="42" creationId="{A09989E4-EFDC-4A90-A633-E0525FB4139E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4:29.078" v="560"/>
          <ac:spMkLst>
            <pc:docMk/>
            <pc:sldMk cId="510547835" sldId="267"/>
            <ac:spMk id="48" creationId="{BACC6370-2D7E-4714-9D71-7542949D7D5D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4:29.078" v="560"/>
          <ac:spMkLst>
            <pc:docMk/>
            <pc:sldMk cId="510547835" sldId="267"/>
            <ac:spMk id="50" creationId="{F68B3F68-107C-434F-AA38-110D5EA91B85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4:29.078" v="560"/>
          <ac:spMkLst>
            <pc:docMk/>
            <pc:sldMk cId="510547835" sldId="267"/>
            <ac:spMk id="52" creationId="{AAD0DBB9-1A4B-4391-81D4-CB19F9AB918A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4:29.078" v="560"/>
          <ac:spMkLst>
            <pc:docMk/>
            <pc:sldMk cId="510547835" sldId="267"/>
            <ac:spMk id="54" creationId="{063BBA22-50EA-4C4D-BE05-F1CE4E63AA56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4:29.078" v="560"/>
          <ac:spMkLst>
            <pc:docMk/>
            <pc:sldMk cId="510547835" sldId="267"/>
            <ac:spMk id="59" creationId="{BACC6370-2D7E-4714-9D71-7542949D7D5D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4:29.078" v="560"/>
          <ac:spMkLst>
            <pc:docMk/>
            <pc:sldMk cId="510547835" sldId="267"/>
            <ac:spMk id="61" creationId="{F68B3F68-107C-434F-AA38-110D5EA91B85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4:29.078" v="560"/>
          <ac:spMkLst>
            <pc:docMk/>
            <pc:sldMk cId="510547835" sldId="267"/>
            <ac:spMk id="63" creationId="{AAD0DBB9-1A4B-4391-81D4-CB19F9AB918A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4:29.078" v="560"/>
          <ac:spMkLst>
            <pc:docMk/>
            <pc:sldMk cId="510547835" sldId="267"/>
            <ac:spMk id="65" creationId="{063BBA22-50EA-4C4D-BE05-F1CE4E63AA56}"/>
          </ac:spMkLst>
        </pc:spChg>
        <pc:graphicFrameChg chg="add mod modGraphic">
          <ac:chgData name="Francesco Italiani" userId="S::francesco.italiani@lbhs.it::4d0e97e8-17e3-45da-8086-4c6cfdf6da46" providerId="AD" clId="Web-{23CE8262-9A9B-A632-7CA6-D21DF756B273}" dt="2022-01-12T16:54:29.078" v="560"/>
          <ac:graphicFrameMkLst>
            <pc:docMk/>
            <pc:sldMk cId="510547835" sldId="267"/>
            <ac:graphicFrameMk id="44" creationId="{F35160A1-6D55-46D9-83E4-3D8F85E1883C}"/>
          </ac:graphicFrameMkLst>
        </pc:graphicFrameChg>
      </pc:sldChg>
      <pc:sldChg chg="addSp delSp modSp del ord">
        <pc:chgData name="Francesco Italiani" userId="S::francesco.italiani@lbhs.it::4d0e97e8-17e3-45da-8086-4c6cfdf6da46" providerId="AD" clId="Web-{23CE8262-9A9B-A632-7CA6-D21DF756B273}" dt="2022-01-12T16:53:58.186" v="557"/>
        <pc:sldMkLst>
          <pc:docMk/>
          <pc:sldMk cId="2001861888" sldId="270"/>
        </pc:sldMkLst>
        <pc:spChg chg="mod">
          <ac:chgData name="Francesco Italiani" userId="S::francesco.italiani@lbhs.it::4d0e97e8-17e3-45da-8086-4c6cfdf6da46" providerId="AD" clId="Web-{23CE8262-9A9B-A632-7CA6-D21DF756B273}" dt="2022-01-12T16:52:34.385" v="539"/>
          <ac:spMkLst>
            <pc:docMk/>
            <pc:sldMk cId="2001861888" sldId="270"/>
            <ac:spMk id="2" creationId="{6C84EAEA-ACEF-4C6A-8243-244EA8144CAD}"/>
          </ac:spMkLst>
        </pc:spChg>
        <pc:spChg chg="add del mod">
          <ac:chgData name="Francesco Italiani" userId="S::francesco.italiani@lbhs.it::4d0e97e8-17e3-45da-8086-4c6cfdf6da46" providerId="AD" clId="Web-{23CE8262-9A9B-A632-7CA6-D21DF756B273}" dt="2022-01-12T16:52:34.385" v="539"/>
          <ac:spMkLst>
            <pc:docMk/>
            <pc:sldMk cId="2001861888" sldId="270"/>
            <ac:spMk id="4" creationId="{E6E0C028-3DA9-4068-AC20-50C0AAF84DB8}"/>
          </ac:spMkLst>
        </pc:spChg>
        <pc:spChg chg="del">
          <ac:chgData name="Francesco Italiani" userId="S::francesco.italiani@lbhs.it::4d0e97e8-17e3-45da-8086-4c6cfdf6da46" providerId="AD" clId="Web-{23CE8262-9A9B-A632-7CA6-D21DF756B273}" dt="2022-01-12T16:49:41.470" v="418"/>
          <ac:spMkLst>
            <pc:docMk/>
            <pc:sldMk cId="2001861888" sldId="270"/>
            <ac:spMk id="11" creationId="{FF9B822F-893E-44C8-963C-64F50ACECBB2}"/>
          </ac:spMkLst>
        </pc:spChg>
        <pc:spChg chg="del">
          <ac:chgData name="Francesco Italiani" userId="S::francesco.italiani@lbhs.it::4d0e97e8-17e3-45da-8086-4c6cfdf6da46" providerId="AD" clId="Web-{23CE8262-9A9B-A632-7CA6-D21DF756B273}" dt="2022-01-12T16:49:41.470" v="418"/>
          <ac:spMkLst>
            <pc:docMk/>
            <pc:sldMk cId="2001861888" sldId="270"/>
            <ac:spMk id="13" creationId="{EBF87945-A001-489F-9D9B-7D9435F0B9CA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1:09.599" v="530"/>
          <ac:spMkLst>
            <pc:docMk/>
            <pc:sldMk cId="2001861888" sldId="270"/>
            <ac:spMk id="18" creationId="{A8384FB5-9ADC-4DDC-881B-597D56F5B15D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1:09.599" v="530"/>
          <ac:spMkLst>
            <pc:docMk/>
            <pc:sldMk cId="2001861888" sldId="270"/>
            <ac:spMk id="20" creationId="{1199E1B1-A8C0-4FE8-A5A8-1CB41D69F857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1:09.599" v="530"/>
          <ac:spMkLst>
            <pc:docMk/>
            <pc:sldMk cId="2001861888" sldId="270"/>
            <ac:spMk id="22" creationId="{84A8DE83-DE75-4B41-9DB4-A7EC0B0DEC0B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1:09.599" v="530"/>
          <ac:spMkLst>
            <pc:docMk/>
            <pc:sldMk cId="2001861888" sldId="270"/>
            <ac:spMk id="24" creationId="{A7009A0A-BEF5-4EAC-AF15-E4F9F002E239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2:34.385" v="539"/>
          <ac:spMkLst>
            <pc:docMk/>
            <pc:sldMk cId="2001861888" sldId="270"/>
            <ac:spMk id="29" creationId="{DEE2AD96-B495-4E06-9291-B71706F728CB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2:34.385" v="539"/>
          <ac:spMkLst>
            <pc:docMk/>
            <pc:sldMk cId="2001861888" sldId="270"/>
            <ac:spMk id="31" creationId="{53CF6D67-C5A8-4ADD-9E8E-1E38CA1D3166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2:34.385" v="539"/>
          <ac:spMkLst>
            <pc:docMk/>
            <pc:sldMk cId="2001861888" sldId="270"/>
            <ac:spMk id="33" creationId="{86909FA0-B515-4681-B7A8-FA281D133B94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2:34.385" v="539"/>
          <ac:spMkLst>
            <pc:docMk/>
            <pc:sldMk cId="2001861888" sldId="270"/>
            <ac:spMk id="35" creationId="{21C9FE86-FCC3-4A31-AA1C-C882262B7FE7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2:34.385" v="539"/>
          <ac:spMkLst>
            <pc:docMk/>
            <pc:sldMk cId="2001861888" sldId="270"/>
            <ac:spMk id="37" creationId="{7D96243B-ECED-4B71-8E06-AE9A285EAD20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2:34.385" v="539"/>
          <ac:spMkLst>
            <pc:docMk/>
            <pc:sldMk cId="2001861888" sldId="270"/>
            <ac:spMk id="39" creationId="{A09989E4-EFDC-4A90-A633-E0525FB4139E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2:34.338" v="538"/>
          <ac:spMkLst>
            <pc:docMk/>
            <pc:sldMk cId="2001861888" sldId="270"/>
            <ac:spMk id="42" creationId="{BACC6370-2D7E-4714-9D71-7542949D7D5D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52:34.385" v="539"/>
          <ac:spMkLst>
            <pc:docMk/>
            <pc:sldMk cId="2001861888" sldId="270"/>
            <ac:spMk id="44" creationId="{B819A166-7571-4003-A6B8-B62034C3ED30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2:00.680" v="536"/>
          <ac:spMkLst>
            <pc:docMk/>
            <pc:sldMk cId="2001861888" sldId="270"/>
            <ac:spMk id="45" creationId="{B819A166-7571-4003-A6B8-B62034C3ED30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2:34.338" v="538"/>
          <ac:spMkLst>
            <pc:docMk/>
            <pc:sldMk cId="2001861888" sldId="270"/>
            <ac:spMk id="47" creationId="{F68B3F68-107C-434F-AA38-110D5EA91B85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2:34.338" v="538"/>
          <ac:spMkLst>
            <pc:docMk/>
            <pc:sldMk cId="2001861888" sldId="270"/>
            <ac:spMk id="49" creationId="{AAD0DBB9-1A4B-4391-81D4-CB19F9AB918A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2:34.338" v="538"/>
          <ac:spMkLst>
            <pc:docMk/>
            <pc:sldMk cId="2001861888" sldId="270"/>
            <ac:spMk id="51" creationId="{063BBA22-50EA-4C4D-BE05-F1CE4E63AA56}"/>
          </ac:spMkLst>
        </pc:spChg>
        <pc:graphicFrameChg chg="add del">
          <ac:chgData name="Francesco Italiani" userId="S::francesco.italiani@lbhs.it::4d0e97e8-17e3-45da-8086-4c6cfdf6da46" providerId="AD" clId="Web-{23CE8262-9A9B-A632-7CA6-D21DF756B273}" dt="2022-01-12T16:52:00.680" v="536"/>
          <ac:graphicFrameMkLst>
            <pc:docMk/>
            <pc:sldMk cId="2001861888" sldId="270"/>
            <ac:graphicFrameMk id="41" creationId="{C0C72098-C73E-453C-B16F-D030D7420A20}"/>
          </ac:graphicFrameMkLst>
        </pc:graphicFrameChg>
        <pc:graphicFrameChg chg="add del">
          <ac:chgData name="Francesco Italiani" userId="S::francesco.italiani@lbhs.it::4d0e97e8-17e3-45da-8086-4c6cfdf6da46" providerId="AD" clId="Web-{23CE8262-9A9B-A632-7CA6-D21DF756B273}" dt="2022-01-12T16:52:34.338" v="538"/>
          <ac:graphicFrameMkLst>
            <pc:docMk/>
            <pc:sldMk cId="2001861888" sldId="270"/>
            <ac:graphicFrameMk id="43" creationId="{CCEA6611-DE84-4810-8A16-B85AC74B7056}"/>
          </ac:graphicFrameMkLst>
        </pc:graphicFrameChg>
        <pc:graphicFrameChg chg="add">
          <ac:chgData name="Francesco Italiani" userId="S::francesco.italiani@lbhs.it::4d0e97e8-17e3-45da-8086-4c6cfdf6da46" providerId="AD" clId="Web-{23CE8262-9A9B-A632-7CA6-D21DF756B273}" dt="2022-01-12T16:52:34.385" v="539"/>
          <ac:graphicFrameMkLst>
            <pc:docMk/>
            <pc:sldMk cId="2001861888" sldId="270"/>
            <ac:graphicFrameMk id="46" creationId="{C0C72098-C73E-453C-B16F-D030D7420A20}"/>
          </ac:graphicFrameMkLst>
        </pc:graphicFrameChg>
        <pc:picChg chg="del mod">
          <ac:chgData name="Francesco Italiani" userId="S::francesco.italiani@lbhs.it::4d0e97e8-17e3-45da-8086-4c6cfdf6da46" providerId="AD" clId="Web-{23CE8262-9A9B-A632-7CA6-D21DF756B273}" dt="2022-01-12T16:51:01.880" v="529"/>
          <ac:picMkLst>
            <pc:docMk/>
            <pc:sldMk cId="2001861888" sldId="270"/>
            <ac:picMk id="3" creationId="{5CAAB729-ECD5-4F9A-B0B3-44B5A825F871}"/>
          </ac:picMkLst>
        </pc:picChg>
      </pc:sldChg>
      <pc:sldChg chg="addSp delSp modSp add ord replId">
        <pc:chgData name="Francesco Italiani" userId="S::francesco.italiani@lbhs.it::4d0e97e8-17e3-45da-8086-4c6cfdf6da46" providerId="AD" clId="Web-{23CE8262-9A9B-A632-7CA6-D21DF756B273}" dt="2022-01-12T16:37:04.713" v="246" actId="1076"/>
        <pc:sldMkLst>
          <pc:docMk/>
          <pc:sldMk cId="2652247930" sldId="271"/>
        </pc:sldMkLst>
        <pc:spChg chg="mod">
          <ac:chgData name="Francesco Italiani" userId="S::francesco.italiani@lbhs.it::4d0e97e8-17e3-45da-8086-4c6cfdf6da46" providerId="AD" clId="Web-{23CE8262-9A9B-A632-7CA6-D21DF756B273}" dt="2022-01-12T16:36:04.038" v="236" actId="20577"/>
          <ac:spMkLst>
            <pc:docMk/>
            <pc:sldMk cId="2652247930" sldId="271"/>
            <ac:spMk id="2" creationId="{C56ED719-EAF9-4B81-B911-7E432FF3D72A}"/>
          </ac:spMkLst>
        </pc:spChg>
        <pc:spChg chg="add del mod">
          <ac:chgData name="Francesco Italiani" userId="S::francesco.italiani@lbhs.it::4d0e97e8-17e3-45da-8086-4c6cfdf6da46" providerId="AD" clId="Web-{23CE8262-9A9B-A632-7CA6-D21DF756B273}" dt="2022-01-12T16:35:30.052" v="214"/>
          <ac:spMkLst>
            <pc:docMk/>
            <pc:sldMk cId="2652247930" sldId="271"/>
            <ac:spMk id="5" creationId="{1AE3CFDE-8D2F-40DF-80F2-EB850AEF044C}"/>
          </ac:spMkLst>
        </pc:spChg>
        <pc:picChg chg="del">
          <ac:chgData name="Francesco Italiani" userId="S::francesco.italiani@lbhs.it::4d0e97e8-17e3-45da-8086-4c6cfdf6da46" providerId="AD" clId="Web-{23CE8262-9A9B-A632-7CA6-D21DF756B273}" dt="2022-01-12T16:35:28.630" v="213"/>
          <ac:picMkLst>
            <pc:docMk/>
            <pc:sldMk cId="2652247930" sldId="271"/>
            <ac:picMk id="4" creationId="{81C73AF8-DAA4-408E-8EFC-AEA9E9F713E7}"/>
          </ac:picMkLst>
        </pc:picChg>
        <pc:picChg chg="add mod ord">
          <ac:chgData name="Francesco Italiani" userId="S::francesco.italiani@lbhs.it::4d0e97e8-17e3-45da-8086-4c6cfdf6da46" providerId="AD" clId="Web-{23CE8262-9A9B-A632-7CA6-D21DF756B273}" dt="2022-01-12T16:37:04.713" v="246" actId="1076"/>
          <ac:picMkLst>
            <pc:docMk/>
            <pc:sldMk cId="2652247930" sldId="271"/>
            <ac:picMk id="6" creationId="{CDE632F7-E0AB-4DF4-84F5-E2F16A5FB34F}"/>
          </ac:picMkLst>
        </pc:picChg>
      </pc:sldChg>
      <pc:sldChg chg="addSp delSp modSp add replId">
        <pc:chgData name="Francesco Italiani" userId="S::francesco.italiani@lbhs.it::4d0e97e8-17e3-45da-8086-4c6cfdf6da46" providerId="AD" clId="Web-{23CE8262-9A9B-A632-7CA6-D21DF756B273}" dt="2022-01-12T14:51:59.955" v="70" actId="1076"/>
        <pc:sldMkLst>
          <pc:docMk/>
          <pc:sldMk cId="552155744" sldId="272"/>
        </pc:sldMkLst>
        <pc:spChg chg="del">
          <ac:chgData name="Francesco Italiani" userId="S::francesco.italiani@lbhs.it::4d0e97e8-17e3-45da-8086-4c6cfdf6da46" providerId="AD" clId="Web-{23CE8262-9A9B-A632-7CA6-D21DF756B273}" dt="2022-01-12T14:51:32.844" v="37"/>
          <ac:spMkLst>
            <pc:docMk/>
            <pc:sldMk cId="552155744" sldId="272"/>
            <ac:spMk id="2" creationId="{C56ED719-EAF9-4B81-B911-7E432FF3D72A}"/>
          </ac:spMkLst>
        </pc:spChg>
        <pc:spChg chg="add del mod">
          <ac:chgData name="Francesco Italiani" userId="S::francesco.italiani@lbhs.it::4d0e97e8-17e3-45da-8086-4c6cfdf6da46" providerId="AD" clId="Web-{23CE8262-9A9B-A632-7CA6-D21DF756B273}" dt="2022-01-12T14:51:22.563" v="35"/>
          <ac:spMkLst>
            <pc:docMk/>
            <pc:sldMk cId="552155744" sldId="272"/>
            <ac:spMk id="5" creationId="{D0A285E1-6300-4D60-8B82-1D1B5F412F82}"/>
          </ac:spMkLst>
        </pc:spChg>
        <pc:spChg chg="add mod">
          <ac:chgData name="Francesco Italiani" userId="S::francesco.italiani@lbhs.it::4d0e97e8-17e3-45da-8086-4c6cfdf6da46" providerId="AD" clId="Web-{23CE8262-9A9B-A632-7CA6-D21DF756B273}" dt="2022-01-12T14:51:43.157" v="60" actId="20577"/>
          <ac:spMkLst>
            <pc:docMk/>
            <pc:sldMk cId="552155744" sldId="272"/>
            <ac:spMk id="8" creationId="{53926323-3031-4E4C-BA4C-58AF7B4E8180}"/>
          </ac:spMkLst>
        </pc:spChg>
        <pc:spChg chg="del">
          <ac:chgData name="Francesco Italiani" userId="S::francesco.italiani@lbhs.it::4d0e97e8-17e3-45da-8086-4c6cfdf6da46" providerId="AD" clId="Web-{23CE8262-9A9B-A632-7CA6-D21DF756B273}" dt="2022-01-12T14:51:55.533" v="68"/>
          <ac:spMkLst>
            <pc:docMk/>
            <pc:sldMk cId="552155744" sldId="272"/>
            <ac:spMk id="9" creationId="{D4771268-CB57-404A-9271-370EB28F6090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4:51:53.127" v="67"/>
          <ac:spMkLst>
            <pc:docMk/>
            <pc:sldMk cId="552155744" sldId="272"/>
            <ac:spMk id="10" creationId="{A07AE241-C940-4CAC-B38B-C0B27CD6B4EF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4:51:53.127" v="66"/>
          <ac:spMkLst>
            <pc:docMk/>
            <pc:sldMk cId="552155744" sldId="272"/>
            <ac:spMk id="11" creationId="{6B0A25B6-7248-424A-BACE-37AE984622D8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4:51:53.127" v="65"/>
          <ac:spMkLst>
            <pc:docMk/>
            <pc:sldMk cId="552155744" sldId="272"/>
            <ac:spMk id="12" creationId="{B1187519-EB05-43FF-B336-3BA1C186DD78}"/>
          </ac:spMkLst>
        </pc:spChg>
        <pc:picChg chg="del">
          <ac:chgData name="Francesco Italiani" userId="S::francesco.italiani@lbhs.it::4d0e97e8-17e3-45da-8086-4c6cfdf6da46" providerId="AD" clId="Web-{23CE8262-9A9B-A632-7CA6-D21DF756B273}" dt="2022-01-12T14:51:14.234" v="34"/>
          <ac:picMkLst>
            <pc:docMk/>
            <pc:sldMk cId="552155744" sldId="272"/>
            <ac:picMk id="4" creationId="{81C73AF8-DAA4-408E-8EFC-AEA9E9F713E7}"/>
          </ac:picMkLst>
        </pc:picChg>
        <pc:picChg chg="add mod ord">
          <ac:chgData name="Francesco Italiani" userId="S::francesco.italiani@lbhs.it::4d0e97e8-17e3-45da-8086-4c6cfdf6da46" providerId="AD" clId="Web-{23CE8262-9A9B-A632-7CA6-D21DF756B273}" dt="2022-01-12T14:51:59.955" v="70" actId="1076"/>
          <ac:picMkLst>
            <pc:docMk/>
            <pc:sldMk cId="552155744" sldId="272"/>
            <ac:picMk id="6" creationId="{A8B62389-125E-4476-A34F-C2ECF77512A5}"/>
          </ac:picMkLst>
        </pc:picChg>
      </pc:sldChg>
      <pc:sldChg chg="addSp delSp modSp new mod ord setBg">
        <pc:chgData name="Francesco Italiani" userId="S::francesco.italiani@lbhs.it::4d0e97e8-17e3-45da-8086-4c6cfdf6da46" providerId="AD" clId="Web-{23CE8262-9A9B-A632-7CA6-D21DF756B273}" dt="2022-01-12T15:45:52.510" v="206" actId="1076"/>
        <pc:sldMkLst>
          <pc:docMk/>
          <pc:sldMk cId="3255953729" sldId="273"/>
        </pc:sldMkLst>
        <pc:spChg chg="mod">
          <ac:chgData name="Francesco Italiani" userId="S::francesco.italiani@lbhs.it::4d0e97e8-17e3-45da-8086-4c6cfdf6da46" providerId="AD" clId="Web-{23CE8262-9A9B-A632-7CA6-D21DF756B273}" dt="2022-01-12T15:41:22.074" v="182"/>
          <ac:spMkLst>
            <pc:docMk/>
            <pc:sldMk cId="3255953729" sldId="273"/>
            <ac:spMk id="2" creationId="{C10E8930-21E9-4EA8-8298-CF6CC34E31E9}"/>
          </ac:spMkLst>
        </pc:spChg>
        <pc:spChg chg="del">
          <ac:chgData name="Francesco Italiani" userId="S::francesco.italiani@lbhs.it::4d0e97e8-17e3-45da-8086-4c6cfdf6da46" providerId="AD" clId="Web-{23CE8262-9A9B-A632-7CA6-D21DF756B273}" dt="2022-01-12T15:32:07.046" v="170"/>
          <ac:spMkLst>
            <pc:docMk/>
            <pc:sldMk cId="3255953729" sldId="273"/>
            <ac:spMk id="3" creationId="{A5F2D1B5-5AF6-4F80-B596-BE45E9EC1BAC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5:44:21.208" v="195"/>
          <ac:spMkLst>
            <pc:docMk/>
            <pc:sldMk cId="3255953729" sldId="273"/>
            <ac:spMk id="8" creationId="{416C2EC6-FC94-4671-B920-027C54B4A30B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5:41:22.074" v="182"/>
          <ac:spMkLst>
            <pc:docMk/>
            <pc:sldMk cId="3255953729" sldId="273"/>
            <ac:spMk id="11" creationId="{FF9B822F-893E-44C8-963C-64F50ACECBB2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5:41:22.074" v="182"/>
          <ac:spMkLst>
            <pc:docMk/>
            <pc:sldMk cId="3255953729" sldId="273"/>
            <ac:spMk id="13" creationId="{EBF87945-A001-489F-9D9B-7D9435F0B9CA}"/>
          </ac:spMkLst>
        </pc:spChg>
        <pc:picChg chg="add del mod ord">
          <ac:chgData name="Francesco Italiani" userId="S::francesco.italiani@lbhs.it::4d0e97e8-17e3-45da-8086-4c6cfdf6da46" providerId="AD" clId="Web-{23CE8262-9A9B-A632-7CA6-D21DF756B273}" dt="2022-01-12T15:45:41.556" v="201"/>
          <ac:picMkLst>
            <pc:docMk/>
            <pc:sldMk cId="3255953729" sldId="273"/>
            <ac:picMk id="4" creationId="{7EA4256F-E0DC-49C9-9921-00D7C653E712}"/>
          </ac:picMkLst>
        </pc:picChg>
        <pc:picChg chg="add mod">
          <ac:chgData name="Francesco Italiani" userId="S::francesco.italiani@lbhs.it::4d0e97e8-17e3-45da-8086-4c6cfdf6da46" providerId="AD" clId="Web-{23CE8262-9A9B-A632-7CA6-D21DF756B273}" dt="2022-01-12T15:45:52.510" v="206" actId="1076"/>
          <ac:picMkLst>
            <pc:docMk/>
            <pc:sldMk cId="3255953729" sldId="273"/>
            <ac:picMk id="5" creationId="{0D1B0ABB-38FD-4E94-9CAA-0792151F1304}"/>
          </ac:picMkLst>
        </pc:picChg>
      </pc:sldChg>
      <pc:sldChg chg="addSp delSp modSp add mod replId setBg">
        <pc:chgData name="Francesco Italiani" userId="S::francesco.italiani@lbhs.it::4d0e97e8-17e3-45da-8086-4c6cfdf6da46" providerId="AD" clId="Web-{23CE8262-9A9B-A632-7CA6-D21DF756B273}" dt="2022-01-12T15:49:49.475" v="209"/>
        <pc:sldMkLst>
          <pc:docMk/>
          <pc:sldMk cId="2104407838" sldId="274"/>
        </pc:sldMkLst>
        <pc:spChg chg="mod">
          <ac:chgData name="Francesco Italiani" userId="S::francesco.italiani@lbhs.it::4d0e97e8-17e3-45da-8086-4c6cfdf6da46" providerId="AD" clId="Web-{23CE8262-9A9B-A632-7CA6-D21DF756B273}" dt="2022-01-12T15:41:18.621" v="181"/>
          <ac:spMkLst>
            <pc:docMk/>
            <pc:sldMk cId="2104407838" sldId="274"/>
            <ac:spMk id="2" creationId="{C10E8930-21E9-4EA8-8298-CF6CC34E31E9}"/>
          </ac:spMkLst>
        </pc:spChg>
        <pc:spChg chg="add del mod">
          <ac:chgData name="Francesco Italiani" userId="S::francesco.italiani@lbhs.it::4d0e97e8-17e3-45da-8086-4c6cfdf6da46" providerId="AD" clId="Web-{23CE8262-9A9B-A632-7CA6-D21DF756B273}" dt="2022-01-12T15:40:44.932" v="177"/>
          <ac:spMkLst>
            <pc:docMk/>
            <pc:sldMk cId="2104407838" sldId="274"/>
            <ac:spMk id="5" creationId="{5A208736-73C7-404C-A360-4B77FE12D94F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5:41:27.684" v="183"/>
          <ac:spMkLst>
            <pc:docMk/>
            <pc:sldMk cId="2104407838" sldId="274"/>
            <ac:spMk id="10" creationId="{F7AAF959-CCF6-488D-A88D-D23960100D70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5:41:18.621" v="181"/>
          <ac:spMkLst>
            <pc:docMk/>
            <pc:sldMk cId="2104407838" sldId="274"/>
            <ac:spMk id="13" creationId="{FF9B822F-893E-44C8-963C-64F50ACECBB2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5:41:18.621" v="181"/>
          <ac:spMkLst>
            <pc:docMk/>
            <pc:sldMk cId="2104407838" sldId="274"/>
            <ac:spMk id="15" creationId="{EBF87945-A001-489F-9D9B-7D9435F0B9CA}"/>
          </ac:spMkLst>
        </pc:spChg>
        <pc:picChg chg="del">
          <ac:chgData name="Francesco Italiani" userId="S::francesco.italiani@lbhs.it::4d0e97e8-17e3-45da-8086-4c6cfdf6da46" providerId="AD" clId="Web-{23CE8262-9A9B-A632-7CA6-D21DF756B273}" dt="2022-01-12T15:40:42.713" v="176"/>
          <ac:picMkLst>
            <pc:docMk/>
            <pc:sldMk cId="2104407838" sldId="274"/>
            <ac:picMk id="4" creationId="{7EA4256F-E0DC-49C9-9921-00D7C653E712}"/>
          </ac:picMkLst>
        </pc:picChg>
        <pc:picChg chg="add del mod ord">
          <ac:chgData name="Francesco Italiani" userId="S::francesco.italiani@lbhs.it::4d0e97e8-17e3-45da-8086-4c6cfdf6da46" providerId="AD" clId="Web-{23CE8262-9A9B-A632-7CA6-D21DF756B273}" dt="2022-01-12T15:41:34.278" v="185"/>
          <ac:picMkLst>
            <pc:docMk/>
            <pc:sldMk cId="2104407838" sldId="274"/>
            <ac:picMk id="6" creationId="{4752A669-F55B-48DC-8449-9B657EF4EC5D}"/>
          </ac:picMkLst>
        </pc:picChg>
        <pc:picChg chg="add mod modCrop">
          <ac:chgData name="Francesco Italiani" userId="S::francesco.italiani@lbhs.it::4d0e97e8-17e3-45da-8086-4c6cfdf6da46" providerId="AD" clId="Web-{23CE8262-9A9B-A632-7CA6-D21DF756B273}" dt="2022-01-12T15:49:49.475" v="209"/>
          <ac:picMkLst>
            <pc:docMk/>
            <pc:sldMk cId="2104407838" sldId="274"/>
            <ac:picMk id="7" creationId="{17198830-41BB-489D-B894-CF0E2A2FAF17}"/>
          </ac:picMkLst>
        </pc:picChg>
      </pc:sldChg>
      <pc:sldChg chg="addSp delSp modSp add replId">
        <pc:chgData name="Francesco Italiani" userId="S::francesco.italiani@lbhs.it::4d0e97e8-17e3-45da-8086-4c6cfdf6da46" providerId="AD" clId="Web-{23CE8262-9A9B-A632-7CA6-D21DF756B273}" dt="2022-01-12T16:42:51.668" v="259" actId="1076"/>
        <pc:sldMkLst>
          <pc:docMk/>
          <pc:sldMk cId="159029165" sldId="275"/>
        </pc:sldMkLst>
        <pc:spChg chg="add del mod">
          <ac:chgData name="Francesco Italiani" userId="S::francesco.italiani@lbhs.it::4d0e97e8-17e3-45da-8086-4c6cfdf6da46" providerId="AD" clId="Web-{23CE8262-9A9B-A632-7CA6-D21DF756B273}" dt="2022-01-12T16:42:39.948" v="254"/>
          <ac:spMkLst>
            <pc:docMk/>
            <pc:sldMk cId="159029165" sldId="275"/>
            <ac:spMk id="5" creationId="{A073A1C9-BE26-4AD8-A415-9EBD3577A6FB}"/>
          </ac:spMkLst>
        </pc:spChg>
        <pc:picChg chg="del">
          <ac:chgData name="Francesco Italiani" userId="S::francesco.italiani@lbhs.it::4d0e97e8-17e3-45da-8086-4c6cfdf6da46" providerId="AD" clId="Web-{23CE8262-9A9B-A632-7CA6-D21DF756B273}" dt="2022-01-12T16:41:50.836" v="253"/>
          <ac:picMkLst>
            <pc:docMk/>
            <pc:sldMk cId="159029165" sldId="275"/>
            <ac:picMk id="4" creationId="{81C73AF8-DAA4-408E-8EFC-AEA9E9F713E7}"/>
          </ac:picMkLst>
        </pc:picChg>
        <pc:picChg chg="add mod">
          <ac:chgData name="Francesco Italiani" userId="S::francesco.italiani@lbhs.it::4d0e97e8-17e3-45da-8086-4c6cfdf6da46" providerId="AD" clId="Web-{23CE8262-9A9B-A632-7CA6-D21DF756B273}" dt="2022-01-12T16:42:51.668" v="259" actId="1076"/>
          <ac:picMkLst>
            <pc:docMk/>
            <pc:sldMk cId="159029165" sldId="275"/>
            <ac:picMk id="6" creationId="{40110AF0-EC8A-47FE-A97C-227DA028F692}"/>
          </ac:picMkLst>
        </pc:picChg>
      </pc:sldChg>
      <pc:sldChg chg="addSp delSp modSp new mod setBg addAnim delAnim">
        <pc:chgData name="Francesco Italiani" userId="S::francesco.italiani@lbhs.it::4d0e97e8-17e3-45da-8086-4c6cfdf6da46" providerId="AD" clId="Web-{23CE8262-9A9B-A632-7CA6-D21DF756B273}" dt="2022-01-12T16:45:06.393" v="323" actId="14100"/>
        <pc:sldMkLst>
          <pc:docMk/>
          <pc:sldMk cId="3043642847" sldId="276"/>
        </pc:sldMkLst>
        <pc:spChg chg="mod">
          <ac:chgData name="Francesco Italiani" userId="S::francesco.italiani@lbhs.it::4d0e97e8-17e3-45da-8086-4c6cfdf6da46" providerId="AD" clId="Web-{23CE8262-9A9B-A632-7CA6-D21DF756B273}" dt="2022-01-12T16:45:06.393" v="323" actId="14100"/>
          <ac:spMkLst>
            <pc:docMk/>
            <pc:sldMk cId="3043642847" sldId="276"/>
            <ac:spMk id="2" creationId="{B7E1C65C-8B72-4B6E-9DCA-544D11499BD7}"/>
          </ac:spMkLst>
        </pc:spChg>
        <pc:spChg chg="del">
          <ac:chgData name="Francesco Italiani" userId="S::francesco.italiani@lbhs.it::4d0e97e8-17e3-45da-8086-4c6cfdf6da46" providerId="AD" clId="Web-{23CE8262-9A9B-A632-7CA6-D21DF756B273}" dt="2022-01-12T16:43:58.796" v="280"/>
          <ac:spMkLst>
            <pc:docMk/>
            <pc:sldMk cId="3043642847" sldId="276"/>
            <ac:spMk id="3" creationId="{9E94BEA2-F476-437D-A8B7-0FDC6928CD37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44:43.033" v="317"/>
          <ac:spMkLst>
            <pc:docMk/>
            <pc:sldMk cId="3043642847" sldId="276"/>
            <ac:spMk id="4" creationId="{787F4F1C-8D3D-4EC1-B72D-A0470A5A08B8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4:43.048" v="318"/>
          <ac:spMkLst>
            <pc:docMk/>
            <pc:sldMk cId="3043642847" sldId="276"/>
            <ac:spMk id="6" creationId="{6F5A5072-7B47-4D32-B52A-4EBBF590B8A5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44:39.329" v="315"/>
          <ac:spMkLst>
            <pc:docMk/>
            <pc:sldMk cId="3043642847" sldId="276"/>
            <ac:spMk id="7" creationId="{6F5A5072-7B47-4D32-B52A-4EBBF590B8A5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4:43.048" v="318"/>
          <ac:spMkLst>
            <pc:docMk/>
            <pc:sldMk cId="3043642847" sldId="276"/>
            <ac:spMk id="8" creationId="{9715DAF0-AE1B-46C9-8A6B-DB2AA05AB91D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44:39.329" v="315"/>
          <ac:spMkLst>
            <pc:docMk/>
            <pc:sldMk cId="3043642847" sldId="276"/>
            <ac:spMk id="9" creationId="{9715DAF0-AE1B-46C9-8A6B-DB2AA05AB91D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4:43.048" v="318"/>
          <ac:spMkLst>
            <pc:docMk/>
            <pc:sldMk cId="3043642847" sldId="276"/>
            <ac:spMk id="10" creationId="{6016219D-510E-4184-9090-6D5578A87BD1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44:39.329" v="315"/>
          <ac:spMkLst>
            <pc:docMk/>
            <pc:sldMk cId="3043642847" sldId="276"/>
            <ac:spMk id="11" creationId="{6016219D-510E-4184-9090-6D5578A87BD1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4:43.048" v="318"/>
          <ac:spMkLst>
            <pc:docMk/>
            <pc:sldMk cId="3043642847" sldId="276"/>
            <ac:spMk id="12" creationId="{AFF4A713-7B75-4B21-90D7-5AB19547C728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44:39.329" v="315"/>
          <ac:spMkLst>
            <pc:docMk/>
            <pc:sldMk cId="3043642847" sldId="276"/>
            <ac:spMk id="13" creationId="{AFF4A713-7B75-4B21-90D7-5AB19547C728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4:43.048" v="318"/>
          <ac:spMkLst>
            <pc:docMk/>
            <pc:sldMk cId="3043642847" sldId="276"/>
            <ac:spMk id="14" creationId="{DC631C0B-6DA6-4E57-8231-CE32B3434A7E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44:39.329" v="315"/>
          <ac:spMkLst>
            <pc:docMk/>
            <pc:sldMk cId="3043642847" sldId="276"/>
            <ac:spMk id="15" creationId="{DC631C0B-6DA6-4E57-8231-CE32B3434A7E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4:43.048" v="318"/>
          <ac:spMkLst>
            <pc:docMk/>
            <pc:sldMk cId="3043642847" sldId="276"/>
            <ac:spMk id="16" creationId="{C29501E6-A978-4A61-9689-9085AF97A53A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44:39.329" v="315"/>
          <ac:spMkLst>
            <pc:docMk/>
            <pc:sldMk cId="3043642847" sldId="276"/>
            <ac:spMk id="17" creationId="{C29501E6-A978-4A61-9689-9085AF97A53A}"/>
          </ac:spMkLst>
        </pc:spChg>
        <pc:grpChg chg="add del">
          <ac:chgData name="Francesco Italiani" userId="S::francesco.italiani@lbhs.it::4d0e97e8-17e3-45da-8086-4c6cfdf6da46" providerId="AD" clId="Web-{23CE8262-9A9B-A632-7CA6-D21DF756B273}" dt="2022-01-12T16:44:43.033" v="317"/>
          <ac:grpSpMkLst>
            <pc:docMk/>
            <pc:sldMk cId="3043642847" sldId="276"/>
            <ac:grpSpMk id="5" creationId="{D1E3DD61-64DB-46AD-B249-E273CD86B051}"/>
          </ac:grpSpMkLst>
        </pc:grpChg>
      </pc:sldChg>
      <pc:sldChg chg="addSp delSp modSp new mod setBg">
        <pc:chgData name="Francesco Italiani" userId="S::francesco.italiani@lbhs.it::4d0e97e8-17e3-45da-8086-4c6cfdf6da46" providerId="AD" clId="Web-{23CE8262-9A9B-A632-7CA6-D21DF756B273}" dt="2022-01-12T16:53:10.121" v="544"/>
        <pc:sldMkLst>
          <pc:docMk/>
          <pc:sldMk cId="3112556551" sldId="277"/>
        </pc:sldMkLst>
        <pc:spChg chg="mod">
          <ac:chgData name="Francesco Italiani" userId="S::francesco.italiani@lbhs.it::4d0e97e8-17e3-45da-8086-4c6cfdf6da46" providerId="AD" clId="Web-{23CE8262-9A9B-A632-7CA6-D21DF756B273}" dt="2022-01-12T16:48:47.998" v="415"/>
          <ac:spMkLst>
            <pc:docMk/>
            <pc:sldMk cId="3112556551" sldId="277"/>
            <ac:spMk id="2" creationId="{3F0D5138-C255-4197-A254-66A3F493F8BB}"/>
          </ac:spMkLst>
        </pc:spChg>
        <pc:spChg chg="del mod">
          <ac:chgData name="Francesco Italiani" userId="S::francesco.italiani@lbhs.it::4d0e97e8-17e3-45da-8086-4c6cfdf6da46" providerId="AD" clId="Web-{23CE8262-9A9B-A632-7CA6-D21DF756B273}" dt="2022-01-12T16:48:47.998" v="415"/>
          <ac:spMkLst>
            <pc:docMk/>
            <pc:sldMk cId="3112556551" sldId="277"/>
            <ac:spMk id="3" creationId="{78B70A21-89D5-47CC-A14D-AEB8B67E2C15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8:47.998" v="415"/>
          <ac:spMkLst>
            <pc:docMk/>
            <pc:sldMk cId="3112556551" sldId="277"/>
            <ac:spMk id="9" creationId="{BACC6370-2D7E-4714-9D71-7542949D7D5D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8:47.998" v="415"/>
          <ac:spMkLst>
            <pc:docMk/>
            <pc:sldMk cId="3112556551" sldId="277"/>
            <ac:spMk id="11" creationId="{256B2C21-A230-48C0-8DF1-C46611373C44}"/>
          </ac:spMkLst>
        </pc:spChg>
        <pc:spChg chg="add del mod">
          <ac:chgData name="Francesco Italiani" userId="S::francesco.italiani@lbhs.it::4d0e97e8-17e3-45da-8086-4c6cfdf6da46" providerId="AD" clId="Web-{23CE8262-9A9B-A632-7CA6-D21DF756B273}" dt="2022-01-12T16:53:08.043" v="543"/>
          <ac:spMkLst>
            <pc:docMk/>
            <pc:sldMk cId="3112556551" sldId="277"/>
            <ac:spMk id="12" creationId="{6D3063A1-4DAF-44A8-9D11-7A479A4765ED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8:47.998" v="415"/>
          <ac:spMkLst>
            <pc:docMk/>
            <pc:sldMk cId="3112556551" sldId="277"/>
            <ac:spMk id="13" creationId="{3847E18C-932D-4C95-AABA-FEC7C9499AD7}"/>
          </ac:spMkLst>
        </pc:spChg>
        <pc:spChg chg="add del">
          <ac:chgData name="Francesco Italiani" userId="S::francesco.italiani@lbhs.it::4d0e97e8-17e3-45da-8086-4c6cfdf6da46" providerId="AD" clId="Web-{23CE8262-9A9B-A632-7CA6-D21DF756B273}" dt="2022-01-12T16:53:10.121" v="544"/>
          <ac:spMkLst>
            <pc:docMk/>
            <pc:sldMk cId="3112556551" sldId="277"/>
            <ac:spMk id="14" creationId="{17A9850B-B939-432F-9344-F14B0A14E141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8:47.998" v="415"/>
          <ac:spMkLst>
            <pc:docMk/>
            <pc:sldMk cId="3112556551" sldId="277"/>
            <ac:spMk id="15" creationId="{3150CB11-0C61-439E-910F-5787759E72A0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8:47.998" v="415"/>
          <ac:spMkLst>
            <pc:docMk/>
            <pc:sldMk cId="3112556551" sldId="277"/>
            <ac:spMk id="17" creationId="{43F8A58B-5155-44CE-A5FF-7647B47D0A7A}"/>
          </ac:spMkLst>
        </pc:spChg>
        <pc:spChg chg="add">
          <ac:chgData name="Francesco Italiani" userId="S::francesco.italiani@lbhs.it::4d0e97e8-17e3-45da-8086-4c6cfdf6da46" providerId="AD" clId="Web-{23CE8262-9A9B-A632-7CA6-D21DF756B273}" dt="2022-01-12T16:48:47.998" v="415"/>
          <ac:spMkLst>
            <pc:docMk/>
            <pc:sldMk cId="3112556551" sldId="277"/>
            <ac:spMk id="19" creationId="{443F2ACA-E6D6-4028-82DD-F03C262D5DE6}"/>
          </ac:spMkLst>
        </pc:spChg>
        <pc:graphicFrameChg chg="add">
          <ac:chgData name="Francesco Italiani" userId="S::francesco.italiani@lbhs.it::4d0e97e8-17e3-45da-8086-4c6cfdf6da46" providerId="AD" clId="Web-{23CE8262-9A9B-A632-7CA6-D21DF756B273}" dt="2022-01-12T16:48:47.998" v="415"/>
          <ac:graphicFrameMkLst>
            <pc:docMk/>
            <pc:sldMk cId="3112556551" sldId="277"/>
            <ac:graphicFrameMk id="5" creationId="{F125597A-F9F2-405A-B0A6-35FC8310901C}"/>
          </ac:graphicFrameMkLst>
        </pc:graphicFrameChg>
      </pc:sldChg>
      <pc:sldChg chg="addSp delSp modSp add replId">
        <pc:chgData name="Francesco Italiani" userId="S::francesco.italiani@lbhs.it::4d0e97e8-17e3-45da-8086-4c6cfdf6da46" providerId="AD" clId="Web-{23CE8262-9A9B-A632-7CA6-D21DF756B273}" dt="2022-01-12T16:53:53.842" v="556" actId="20577"/>
        <pc:sldMkLst>
          <pc:docMk/>
          <pc:sldMk cId="1860454200" sldId="278"/>
        </pc:sldMkLst>
        <pc:spChg chg="mod">
          <ac:chgData name="Francesco Italiani" userId="S::francesco.italiani@lbhs.it::4d0e97e8-17e3-45da-8086-4c6cfdf6da46" providerId="AD" clId="Web-{23CE8262-9A9B-A632-7CA6-D21DF756B273}" dt="2022-01-12T16:53:53.842" v="556" actId="20577"/>
          <ac:spMkLst>
            <pc:docMk/>
            <pc:sldMk cId="1860454200" sldId="278"/>
            <ac:spMk id="2" creationId="{3F0D5138-C255-4197-A254-66A3F493F8BB}"/>
          </ac:spMkLst>
        </pc:spChg>
        <pc:spChg chg="add del mod">
          <ac:chgData name="Francesco Italiani" userId="S::francesco.italiani@lbhs.it::4d0e97e8-17e3-45da-8086-4c6cfdf6da46" providerId="AD" clId="Web-{23CE8262-9A9B-A632-7CA6-D21DF756B273}" dt="2022-01-12T16:53:40.982" v="549"/>
          <ac:spMkLst>
            <pc:docMk/>
            <pc:sldMk cId="1860454200" sldId="278"/>
            <ac:spMk id="12" creationId="{118D8A4C-53B9-4E54-8B1C-D339DD76653E}"/>
          </ac:spMkLst>
        </pc:spChg>
        <pc:graphicFrameChg chg="del">
          <ac:chgData name="Francesco Italiani" userId="S::francesco.italiani@lbhs.it::4d0e97e8-17e3-45da-8086-4c6cfdf6da46" providerId="AD" clId="Web-{23CE8262-9A9B-A632-7CA6-D21DF756B273}" dt="2022-01-12T16:53:32.153" v="547"/>
          <ac:graphicFrameMkLst>
            <pc:docMk/>
            <pc:sldMk cId="1860454200" sldId="278"/>
            <ac:graphicFrameMk id="5" creationId="{F125597A-F9F2-405A-B0A6-35FC8310901C}"/>
          </ac:graphicFrameMkLst>
        </pc:graphicFrameChg>
        <pc:graphicFrameChg chg="add">
          <ac:chgData name="Francesco Italiani" userId="S::francesco.italiani@lbhs.it::4d0e97e8-17e3-45da-8086-4c6cfdf6da46" providerId="AD" clId="Web-{23CE8262-9A9B-A632-7CA6-D21DF756B273}" dt="2022-01-12T16:53:37.028" v="548"/>
          <ac:graphicFrameMkLst>
            <pc:docMk/>
            <pc:sldMk cId="1860454200" sldId="278"/>
            <ac:graphicFrameMk id="14" creationId="{179D5EBF-8620-4F99-ABF0-4208C0E42F26}"/>
          </ac:graphicFrameMkLst>
        </pc:graphicFrameChg>
      </pc:sldChg>
    </pc:docChg>
  </pc:docChgLst>
  <pc:docChgLst>
    <pc:chgData name="Francesco Italiani" userId="S::francesco.italiani@lbhs.it::4d0e97e8-17e3-45da-8086-4c6cfdf6da46" providerId="AD" clId="Web-{1FB92AC1-2992-E4C5-7784-14FDC1833576}"/>
    <pc:docChg chg="modSld">
      <pc:chgData name="Francesco Italiani" userId="S::francesco.italiani@lbhs.it::4d0e97e8-17e3-45da-8086-4c6cfdf6da46" providerId="AD" clId="Web-{1FB92AC1-2992-E4C5-7784-14FDC1833576}" dt="2022-01-11T15:37:36.113" v="288"/>
      <pc:docMkLst>
        <pc:docMk/>
      </pc:docMkLst>
      <pc:sldChg chg="addSp delSp modSp">
        <pc:chgData name="Francesco Italiani" userId="S::francesco.italiani@lbhs.it::4d0e97e8-17e3-45da-8086-4c6cfdf6da46" providerId="AD" clId="Web-{1FB92AC1-2992-E4C5-7784-14FDC1833576}" dt="2022-01-11T15:37:36.113" v="288"/>
        <pc:sldMkLst>
          <pc:docMk/>
          <pc:sldMk cId="510547835" sldId="267"/>
        </pc:sldMkLst>
        <pc:spChg chg="mod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2" creationId="{537389E3-E506-4B09-B1BB-7B1F451B07D4}"/>
          </ac:spMkLst>
        </pc:spChg>
        <pc:spChg chg="add del">
          <ac:chgData name="Francesco Italiani" userId="S::francesco.italiani@lbhs.it::4d0e97e8-17e3-45da-8086-4c6cfdf6da46" providerId="AD" clId="Web-{1FB92AC1-2992-E4C5-7784-14FDC1833576}" dt="2022-01-11T15:37:24.035" v="286"/>
          <ac:spMkLst>
            <pc:docMk/>
            <pc:sldMk cId="510547835" sldId="267"/>
            <ac:spMk id="3" creationId="{52FFE1FD-F339-447A-BB8C-927E1ECDBAB9}"/>
          </ac:spMkLst>
        </pc:spChg>
        <pc:spChg chg="add mod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5" creationId="{0BFB98E0-1EAE-43D7-86EB-947CA17FADB8}"/>
          </ac:spMkLst>
        </pc:spChg>
        <pc:spChg chg="del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23" creationId="{A8384FB5-9ADC-4DDC-881B-597D56F5B15D}"/>
          </ac:spMkLst>
        </pc:spChg>
        <pc:spChg chg="del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24" creationId="{1199E1B1-A8C0-4FE8-A5A8-1CB41D69F857}"/>
          </ac:spMkLst>
        </pc:spChg>
        <pc:spChg chg="del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25" creationId="{84A8DE83-DE75-4B41-9DB4-A7EC0B0DEC0B}"/>
          </ac:spMkLst>
        </pc:spChg>
        <pc:spChg chg="del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27" creationId="{A7009A0A-BEF5-4EAC-AF15-E4F9F002E239}"/>
          </ac:spMkLst>
        </pc:spChg>
        <pc:spChg chg="add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29" creationId="{DEE2AD96-B495-4E06-9291-B71706F728CB}"/>
          </ac:spMkLst>
        </pc:spChg>
        <pc:spChg chg="add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34" creationId="{53CF6D67-C5A8-4ADD-9E8E-1E38CA1D3166}"/>
          </ac:spMkLst>
        </pc:spChg>
        <pc:spChg chg="add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36" creationId="{86909FA0-B515-4681-B7A8-FA281D133B94}"/>
          </ac:spMkLst>
        </pc:spChg>
        <pc:spChg chg="add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38" creationId="{21C9FE86-FCC3-4A31-AA1C-C882262B7FE7}"/>
          </ac:spMkLst>
        </pc:spChg>
        <pc:spChg chg="add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40" creationId="{7D96243B-ECED-4B71-8E06-AE9A285EAD20}"/>
          </ac:spMkLst>
        </pc:spChg>
        <pc:spChg chg="add">
          <ac:chgData name="Francesco Italiani" userId="S::francesco.italiani@lbhs.it::4d0e97e8-17e3-45da-8086-4c6cfdf6da46" providerId="AD" clId="Web-{1FB92AC1-2992-E4C5-7784-14FDC1833576}" dt="2022-01-11T15:37:36.113" v="288"/>
          <ac:spMkLst>
            <pc:docMk/>
            <pc:sldMk cId="510547835" sldId="267"/>
            <ac:spMk id="42" creationId="{A09989E4-EFDC-4A90-A633-E0525FB4139E}"/>
          </ac:spMkLst>
        </pc:spChg>
        <pc:picChg chg="del">
          <ac:chgData name="Francesco Italiani" userId="S::francesco.italiani@lbhs.it::4d0e97e8-17e3-45da-8086-4c6cfdf6da46" providerId="AD" clId="Web-{1FB92AC1-2992-E4C5-7784-14FDC1833576}" dt="2022-01-11T15:37:03.425" v="283"/>
          <ac:picMkLst>
            <pc:docMk/>
            <pc:sldMk cId="510547835" sldId="267"/>
            <ac:picMk id="4" creationId="{8DA48A2F-DB3C-4264-801D-4A8728AF3793}"/>
          </ac:picMkLst>
        </pc:picChg>
      </pc:sldChg>
    </pc:docChg>
  </pc:docChgLst>
  <pc:docChgLst>
    <pc:chgData name="Francesco Italiani" userId="S::francesco.italiani@lbhs.it::4d0e97e8-17e3-45da-8086-4c6cfdf6da46" providerId="AD" clId="Web-{4AE19D76-8D47-4D79-3095-E2FF11F4E0F5}"/>
    <pc:docChg chg="addSld modSld sldOrd">
      <pc:chgData name="Francesco Italiani" userId="S::francesco.italiani@lbhs.it::4d0e97e8-17e3-45da-8086-4c6cfdf6da46" providerId="AD" clId="Web-{4AE19D76-8D47-4D79-3095-E2FF11F4E0F5}" dt="2022-01-05T14:55:19.034" v="80"/>
      <pc:docMkLst>
        <pc:docMk/>
      </pc:docMkLst>
      <pc:sldChg chg="modSp">
        <pc:chgData name="Francesco Italiani" userId="S::francesco.italiani@lbhs.it::4d0e97e8-17e3-45da-8086-4c6cfdf6da46" providerId="AD" clId="Web-{4AE19D76-8D47-4D79-3095-E2FF11F4E0F5}" dt="2022-01-05T09:41:38.616" v="14" actId="20577"/>
        <pc:sldMkLst>
          <pc:docMk/>
          <pc:sldMk cId="2876344216" sldId="257"/>
        </pc:sldMkLst>
        <pc:spChg chg="mod">
          <ac:chgData name="Francesco Italiani" userId="S::francesco.italiani@lbhs.it::4d0e97e8-17e3-45da-8086-4c6cfdf6da46" providerId="AD" clId="Web-{4AE19D76-8D47-4D79-3095-E2FF11F4E0F5}" dt="2022-01-05T09:41:38.616" v="14" actId="20577"/>
          <ac:spMkLst>
            <pc:docMk/>
            <pc:sldMk cId="2876344216" sldId="257"/>
            <ac:spMk id="8" creationId="{5612EC29-6F61-45D0-88B1-51D622AF1E4C}"/>
          </ac:spMkLst>
        </pc:spChg>
      </pc:sldChg>
      <pc:sldChg chg="ord">
        <pc:chgData name="Francesco Italiani" userId="S::francesco.italiani@lbhs.it::4d0e97e8-17e3-45da-8086-4c6cfdf6da46" providerId="AD" clId="Web-{4AE19D76-8D47-4D79-3095-E2FF11F4E0F5}" dt="2022-01-05T10:47:37.350" v="59"/>
        <pc:sldMkLst>
          <pc:docMk/>
          <pc:sldMk cId="3400690844" sldId="259"/>
        </pc:sldMkLst>
      </pc:sldChg>
      <pc:sldChg chg="ord">
        <pc:chgData name="Francesco Italiani" userId="S::francesco.italiani@lbhs.it::4d0e97e8-17e3-45da-8086-4c6cfdf6da46" providerId="AD" clId="Web-{4AE19D76-8D47-4D79-3095-E2FF11F4E0F5}" dt="2022-01-05T09:41:09.770" v="0"/>
        <pc:sldMkLst>
          <pc:docMk/>
          <pc:sldMk cId="1560201997" sldId="261"/>
        </pc:sldMkLst>
      </pc:sldChg>
      <pc:sldChg chg="ord">
        <pc:chgData name="Francesco Italiani" userId="S::francesco.italiani@lbhs.it::4d0e97e8-17e3-45da-8086-4c6cfdf6da46" providerId="AD" clId="Web-{4AE19D76-8D47-4D79-3095-E2FF11F4E0F5}" dt="2022-01-05T09:59:01.818" v="15"/>
        <pc:sldMkLst>
          <pc:docMk/>
          <pc:sldMk cId="1631343418" sldId="263"/>
        </pc:sldMkLst>
      </pc:sldChg>
      <pc:sldChg chg="addSp delSp modSp new mod ord setBg">
        <pc:chgData name="Francesco Italiani" userId="S::francesco.italiani@lbhs.it::4d0e97e8-17e3-45da-8086-4c6cfdf6da46" providerId="AD" clId="Web-{4AE19D76-8D47-4D79-3095-E2FF11F4E0F5}" dt="2022-01-05T10:03:02.332" v="32"/>
        <pc:sldMkLst>
          <pc:docMk/>
          <pc:sldMk cId="1541297495" sldId="265"/>
        </pc:sldMkLst>
        <pc:spChg chg="mod">
          <ac:chgData name="Francesco Italiani" userId="S::francesco.italiani@lbhs.it::4d0e97e8-17e3-45da-8086-4c6cfdf6da46" providerId="AD" clId="Web-{4AE19D76-8D47-4D79-3095-E2FF11F4E0F5}" dt="2022-01-05T10:02:53.472" v="31"/>
          <ac:spMkLst>
            <pc:docMk/>
            <pc:sldMk cId="1541297495" sldId="265"/>
            <ac:spMk id="2" creationId="{747CE35A-CA57-47D3-B97D-0444BFBA09D6}"/>
          </ac:spMkLst>
        </pc:spChg>
        <pc:spChg chg="del">
          <ac:chgData name="Francesco Italiani" userId="S::francesco.italiani@lbhs.it::4d0e97e8-17e3-45da-8086-4c6cfdf6da46" providerId="AD" clId="Web-{4AE19D76-8D47-4D79-3095-E2FF11F4E0F5}" dt="2022-01-05T10:02:32.580" v="17"/>
          <ac:spMkLst>
            <pc:docMk/>
            <pc:sldMk cId="1541297495" sldId="265"/>
            <ac:spMk id="3" creationId="{112C65DC-E444-4CB6-8E71-098FE95EE039}"/>
          </ac:spMkLst>
        </pc:spChg>
        <pc:spChg chg="add">
          <ac:chgData name="Francesco Italiani" userId="S::francesco.italiani@lbhs.it::4d0e97e8-17e3-45da-8086-4c6cfdf6da46" providerId="AD" clId="Web-{4AE19D76-8D47-4D79-3095-E2FF11F4E0F5}" dt="2022-01-05T10:02:53.472" v="31"/>
          <ac:spMkLst>
            <pc:docMk/>
            <pc:sldMk cId="1541297495" sldId="265"/>
            <ac:spMk id="9" creationId="{D4771268-CB57-404A-9271-370EB28F6090}"/>
          </ac:spMkLst>
        </pc:spChg>
        <pc:picChg chg="add mod ord">
          <ac:chgData name="Francesco Italiani" userId="S::francesco.italiani@lbhs.it::4d0e97e8-17e3-45da-8086-4c6cfdf6da46" providerId="AD" clId="Web-{4AE19D76-8D47-4D79-3095-E2FF11F4E0F5}" dt="2022-01-05T10:02:53.472" v="31"/>
          <ac:picMkLst>
            <pc:docMk/>
            <pc:sldMk cId="1541297495" sldId="265"/>
            <ac:picMk id="4" creationId="{19E32D87-0590-4529-A743-2115DDB45D10}"/>
          </ac:picMkLst>
        </pc:picChg>
      </pc:sldChg>
      <pc:sldChg chg="addSp delSp modSp new mod ord setBg">
        <pc:chgData name="Francesco Italiani" userId="S::francesco.italiani@lbhs.it::4d0e97e8-17e3-45da-8086-4c6cfdf6da46" providerId="AD" clId="Web-{4AE19D76-8D47-4D79-3095-E2FF11F4E0F5}" dt="2022-01-05T11:03:00.467" v="62"/>
        <pc:sldMkLst>
          <pc:docMk/>
          <pc:sldMk cId="673304872" sldId="266"/>
        </pc:sldMkLst>
        <pc:spChg chg="mod">
          <ac:chgData name="Francesco Italiani" userId="S::francesco.italiani@lbhs.it::4d0e97e8-17e3-45da-8086-4c6cfdf6da46" providerId="AD" clId="Web-{4AE19D76-8D47-4D79-3095-E2FF11F4E0F5}" dt="2022-01-05T10:35:31.401" v="48"/>
          <ac:spMkLst>
            <pc:docMk/>
            <pc:sldMk cId="673304872" sldId="266"/>
            <ac:spMk id="2" creationId="{6C84EAEA-ACEF-4C6A-8243-244EA8144CAD}"/>
          </ac:spMkLst>
        </pc:spChg>
        <pc:spChg chg="del">
          <ac:chgData name="Francesco Italiani" userId="S::francesco.italiani@lbhs.it::4d0e97e8-17e3-45da-8086-4c6cfdf6da46" providerId="AD" clId="Web-{4AE19D76-8D47-4D79-3095-E2FF11F4E0F5}" dt="2022-01-05T10:35:01.587" v="35"/>
          <ac:spMkLst>
            <pc:docMk/>
            <pc:sldMk cId="673304872" sldId="266"/>
            <ac:spMk id="3" creationId="{B3208E80-0FD4-4257-91C3-19A7FEB24254}"/>
          </ac:spMkLst>
        </pc:spChg>
        <pc:spChg chg="add del">
          <ac:chgData name="Francesco Italiani" userId="S::francesco.italiani@lbhs.it::4d0e97e8-17e3-45da-8086-4c6cfdf6da46" providerId="AD" clId="Web-{4AE19D76-8D47-4D79-3095-E2FF11F4E0F5}" dt="2022-01-05T10:35:39.198" v="49"/>
          <ac:spMkLst>
            <pc:docMk/>
            <pc:sldMk cId="673304872" sldId="266"/>
            <ac:spMk id="8" creationId="{3DFE6796-76A1-45C9-9389-4EEC5AE7AFCA}"/>
          </ac:spMkLst>
        </pc:spChg>
        <pc:spChg chg="add">
          <ac:chgData name="Francesco Italiani" userId="S::francesco.italiani@lbhs.it::4d0e97e8-17e3-45da-8086-4c6cfdf6da46" providerId="AD" clId="Web-{4AE19D76-8D47-4D79-3095-E2FF11F4E0F5}" dt="2022-01-05T10:35:31.401" v="48"/>
          <ac:spMkLst>
            <pc:docMk/>
            <pc:sldMk cId="673304872" sldId="266"/>
            <ac:spMk id="11" creationId="{FF9B822F-893E-44C8-963C-64F50ACECBB2}"/>
          </ac:spMkLst>
        </pc:spChg>
        <pc:spChg chg="add">
          <ac:chgData name="Francesco Italiani" userId="S::francesco.italiani@lbhs.it::4d0e97e8-17e3-45da-8086-4c6cfdf6da46" providerId="AD" clId="Web-{4AE19D76-8D47-4D79-3095-E2FF11F4E0F5}" dt="2022-01-05T10:35:31.401" v="48"/>
          <ac:spMkLst>
            <pc:docMk/>
            <pc:sldMk cId="673304872" sldId="266"/>
            <ac:spMk id="13" creationId="{EBF87945-A001-489F-9D9B-7D9435F0B9CA}"/>
          </ac:spMkLst>
        </pc:spChg>
        <pc:picChg chg="add del mod ord">
          <ac:chgData name="Francesco Italiani" userId="S::francesco.italiani@lbhs.it::4d0e97e8-17e3-45da-8086-4c6cfdf6da46" providerId="AD" clId="Web-{4AE19D76-8D47-4D79-3095-E2FF11F4E0F5}" dt="2022-01-05T10:35:44.808" v="51"/>
          <ac:picMkLst>
            <pc:docMk/>
            <pc:sldMk cId="673304872" sldId="266"/>
            <ac:picMk id="4" creationId="{E615C749-D68C-43D1-9C84-DB1B2972A02C}"/>
          </ac:picMkLst>
        </pc:picChg>
        <pc:picChg chg="add mod">
          <ac:chgData name="Francesco Italiani" userId="S::francesco.italiani@lbhs.it::4d0e97e8-17e3-45da-8086-4c6cfdf6da46" providerId="AD" clId="Web-{4AE19D76-8D47-4D79-3095-E2FF11F4E0F5}" dt="2022-01-05T10:36:00.950" v="58" actId="1076"/>
          <ac:picMkLst>
            <pc:docMk/>
            <pc:sldMk cId="673304872" sldId="266"/>
            <ac:picMk id="5" creationId="{9CBE8F1C-CE36-442B-AD7A-6A3CB50DE320}"/>
          </ac:picMkLst>
        </pc:picChg>
      </pc:sldChg>
      <pc:sldChg chg="addSp delSp modSp new mod ord setBg">
        <pc:chgData name="Francesco Italiani" userId="S::francesco.italiani@lbhs.it::4d0e97e8-17e3-45da-8086-4c6cfdf6da46" providerId="AD" clId="Web-{4AE19D76-8D47-4D79-3095-E2FF11F4E0F5}" dt="2022-01-05T14:55:19.034" v="80"/>
        <pc:sldMkLst>
          <pc:docMk/>
          <pc:sldMk cId="510547835" sldId="267"/>
        </pc:sldMkLst>
        <pc:spChg chg="mod">
          <ac:chgData name="Francesco Italiani" userId="S::francesco.italiani@lbhs.it::4d0e97e8-17e3-45da-8086-4c6cfdf6da46" providerId="AD" clId="Web-{4AE19D76-8D47-4D79-3095-E2FF11F4E0F5}" dt="2022-01-05T14:55:19.034" v="80"/>
          <ac:spMkLst>
            <pc:docMk/>
            <pc:sldMk cId="510547835" sldId="267"/>
            <ac:spMk id="2" creationId="{537389E3-E506-4B09-B1BB-7B1F451B07D4}"/>
          </ac:spMkLst>
        </pc:spChg>
        <pc:spChg chg="del">
          <ac:chgData name="Francesco Italiani" userId="S::francesco.italiani@lbhs.it::4d0e97e8-17e3-45da-8086-4c6cfdf6da46" providerId="AD" clId="Web-{4AE19D76-8D47-4D79-3095-E2FF11F4E0F5}" dt="2022-01-05T14:54:22.422" v="63"/>
          <ac:spMkLst>
            <pc:docMk/>
            <pc:sldMk cId="510547835" sldId="267"/>
            <ac:spMk id="3" creationId="{B9E16673-C36E-482F-9BA8-38145A7F9CF7}"/>
          </ac:spMkLst>
        </pc:spChg>
        <pc:spChg chg="add del">
          <ac:chgData name="Francesco Italiani" userId="S::francesco.italiani@lbhs.it::4d0e97e8-17e3-45da-8086-4c6cfdf6da46" providerId="AD" clId="Web-{4AE19D76-8D47-4D79-3095-E2FF11F4E0F5}" dt="2022-01-05T14:55:07.784" v="77"/>
          <ac:spMkLst>
            <pc:docMk/>
            <pc:sldMk cId="510547835" sldId="267"/>
            <ac:spMk id="8" creationId="{66300945-6A8D-4D4F-8495-A019DF123207}"/>
          </ac:spMkLst>
        </pc:spChg>
        <pc:spChg chg="add del">
          <ac:chgData name="Francesco Italiani" userId="S::francesco.italiani@lbhs.it::4d0e97e8-17e3-45da-8086-4c6cfdf6da46" providerId="AD" clId="Web-{4AE19D76-8D47-4D79-3095-E2FF11F4E0F5}" dt="2022-01-05T14:55:19.034" v="80"/>
          <ac:spMkLst>
            <pc:docMk/>
            <pc:sldMk cId="510547835" sldId="267"/>
            <ac:spMk id="11" creationId="{73C994B4-9721-4148-9EEC-6793CECDE8DD}"/>
          </ac:spMkLst>
        </pc:spChg>
        <pc:spChg chg="add del">
          <ac:chgData name="Francesco Italiani" userId="S::francesco.italiani@lbhs.it::4d0e97e8-17e3-45da-8086-4c6cfdf6da46" providerId="AD" clId="Web-{4AE19D76-8D47-4D79-3095-E2FF11F4E0F5}" dt="2022-01-05T14:55:19.034" v="80"/>
          <ac:spMkLst>
            <pc:docMk/>
            <pc:sldMk cId="510547835" sldId="267"/>
            <ac:spMk id="13" creationId="{F9D95E49-763A-4886-B038-82F734740554}"/>
          </ac:spMkLst>
        </pc:spChg>
        <pc:spChg chg="add del">
          <ac:chgData name="Francesco Italiani" userId="S::francesco.italiani@lbhs.it::4d0e97e8-17e3-45da-8086-4c6cfdf6da46" providerId="AD" clId="Web-{4AE19D76-8D47-4D79-3095-E2FF11F4E0F5}" dt="2022-01-05T14:55:19.034" v="80"/>
          <ac:spMkLst>
            <pc:docMk/>
            <pc:sldMk cId="510547835" sldId="267"/>
            <ac:spMk id="15" creationId="{05AD3998-CF72-48F6-90B8-F03F9C98A828}"/>
          </ac:spMkLst>
        </pc:spChg>
        <pc:spChg chg="add del">
          <ac:chgData name="Francesco Italiani" userId="S::francesco.italiani@lbhs.it::4d0e97e8-17e3-45da-8086-4c6cfdf6da46" providerId="AD" clId="Web-{4AE19D76-8D47-4D79-3095-E2FF11F4E0F5}" dt="2022-01-05T14:55:19.034" v="80"/>
          <ac:spMkLst>
            <pc:docMk/>
            <pc:sldMk cId="510547835" sldId="267"/>
            <ac:spMk id="21" creationId="{12B7D5BF-766A-4865-A35F-7AF824483681}"/>
          </ac:spMkLst>
        </pc:spChg>
        <pc:spChg chg="add">
          <ac:chgData name="Francesco Italiani" userId="S::francesco.italiani@lbhs.it::4d0e97e8-17e3-45da-8086-4c6cfdf6da46" providerId="AD" clId="Web-{4AE19D76-8D47-4D79-3095-E2FF11F4E0F5}" dt="2022-01-05T14:55:19.034" v="80"/>
          <ac:spMkLst>
            <pc:docMk/>
            <pc:sldMk cId="510547835" sldId="267"/>
            <ac:spMk id="23" creationId="{A8384FB5-9ADC-4DDC-881B-597D56F5B15D}"/>
          </ac:spMkLst>
        </pc:spChg>
        <pc:spChg chg="add">
          <ac:chgData name="Francesco Italiani" userId="S::francesco.italiani@lbhs.it::4d0e97e8-17e3-45da-8086-4c6cfdf6da46" providerId="AD" clId="Web-{4AE19D76-8D47-4D79-3095-E2FF11F4E0F5}" dt="2022-01-05T14:55:19.034" v="80"/>
          <ac:spMkLst>
            <pc:docMk/>
            <pc:sldMk cId="510547835" sldId="267"/>
            <ac:spMk id="24" creationId="{1199E1B1-A8C0-4FE8-A5A8-1CB41D69F857}"/>
          </ac:spMkLst>
        </pc:spChg>
        <pc:spChg chg="add">
          <ac:chgData name="Francesco Italiani" userId="S::francesco.italiani@lbhs.it::4d0e97e8-17e3-45da-8086-4c6cfdf6da46" providerId="AD" clId="Web-{4AE19D76-8D47-4D79-3095-E2FF11F4E0F5}" dt="2022-01-05T14:55:19.034" v="80"/>
          <ac:spMkLst>
            <pc:docMk/>
            <pc:sldMk cId="510547835" sldId="267"/>
            <ac:spMk id="25" creationId="{84A8DE83-DE75-4B41-9DB4-A7EC0B0DEC0B}"/>
          </ac:spMkLst>
        </pc:spChg>
        <pc:spChg chg="add del">
          <ac:chgData name="Francesco Italiani" userId="S::francesco.italiani@lbhs.it::4d0e97e8-17e3-45da-8086-4c6cfdf6da46" providerId="AD" clId="Web-{4AE19D76-8D47-4D79-3095-E2FF11F4E0F5}" dt="2022-01-05T14:55:19.034" v="79"/>
          <ac:spMkLst>
            <pc:docMk/>
            <pc:sldMk cId="510547835" sldId="267"/>
            <ac:spMk id="26" creationId="{F0A604E4-7307-451C-93BE-F1F7E1BF3BF8}"/>
          </ac:spMkLst>
        </pc:spChg>
        <pc:spChg chg="add">
          <ac:chgData name="Francesco Italiani" userId="S::francesco.italiani@lbhs.it::4d0e97e8-17e3-45da-8086-4c6cfdf6da46" providerId="AD" clId="Web-{4AE19D76-8D47-4D79-3095-E2FF11F4E0F5}" dt="2022-01-05T14:55:19.034" v="80"/>
          <ac:spMkLst>
            <pc:docMk/>
            <pc:sldMk cId="510547835" sldId="267"/>
            <ac:spMk id="27" creationId="{A7009A0A-BEF5-4EAC-AF15-E4F9F002E239}"/>
          </ac:spMkLst>
        </pc:spChg>
        <pc:spChg chg="add del">
          <ac:chgData name="Francesco Italiani" userId="S::francesco.italiani@lbhs.it::4d0e97e8-17e3-45da-8086-4c6cfdf6da46" providerId="AD" clId="Web-{4AE19D76-8D47-4D79-3095-E2FF11F4E0F5}" dt="2022-01-05T14:55:19.034" v="79"/>
          <ac:spMkLst>
            <pc:docMk/>
            <pc:sldMk cId="510547835" sldId="267"/>
            <ac:spMk id="28" creationId="{F7F3A0AA-35E5-4085-942B-737839030604}"/>
          </ac:spMkLst>
        </pc:spChg>
        <pc:spChg chg="add del">
          <ac:chgData name="Francesco Italiani" userId="S::francesco.italiani@lbhs.it::4d0e97e8-17e3-45da-8086-4c6cfdf6da46" providerId="AD" clId="Web-{4AE19D76-8D47-4D79-3095-E2FF11F4E0F5}" dt="2022-01-05T14:55:19.034" v="79"/>
          <ac:spMkLst>
            <pc:docMk/>
            <pc:sldMk cId="510547835" sldId="267"/>
            <ac:spMk id="30" creationId="{402F5C38-C747-4173-ABBF-656E39E82130}"/>
          </ac:spMkLst>
        </pc:spChg>
        <pc:spChg chg="add del">
          <ac:chgData name="Francesco Italiani" userId="S::francesco.italiani@lbhs.it::4d0e97e8-17e3-45da-8086-4c6cfdf6da46" providerId="AD" clId="Web-{4AE19D76-8D47-4D79-3095-E2FF11F4E0F5}" dt="2022-01-05T14:55:19.034" v="79"/>
          <ac:spMkLst>
            <pc:docMk/>
            <pc:sldMk cId="510547835" sldId="267"/>
            <ac:spMk id="32" creationId="{E37EECFC-A684-4391-AE85-4CDAF5565F61}"/>
          </ac:spMkLst>
        </pc:spChg>
        <pc:picChg chg="add mod ord">
          <ac:chgData name="Francesco Italiani" userId="S::francesco.italiani@lbhs.it::4d0e97e8-17e3-45da-8086-4c6cfdf6da46" providerId="AD" clId="Web-{4AE19D76-8D47-4D79-3095-E2FF11F4E0F5}" dt="2022-01-05T14:55:19.034" v="80"/>
          <ac:picMkLst>
            <pc:docMk/>
            <pc:sldMk cId="510547835" sldId="267"/>
            <ac:picMk id="4" creationId="{8DA48A2F-DB3C-4264-801D-4A8728AF3793}"/>
          </ac:picMkLst>
        </pc:picChg>
        <pc:cxnChg chg="add del">
          <ac:chgData name="Francesco Italiani" userId="S::francesco.italiani@lbhs.it::4d0e97e8-17e3-45da-8086-4c6cfdf6da46" providerId="AD" clId="Web-{4AE19D76-8D47-4D79-3095-E2FF11F4E0F5}" dt="2022-01-05T14:55:19.034" v="80"/>
          <ac:cxnSpMkLst>
            <pc:docMk/>
            <pc:sldMk cId="510547835" sldId="267"/>
            <ac:cxnSpMk id="17" creationId="{F085D7B9-E066-4923-8CB7-294BF306296A}"/>
          </ac:cxnSpMkLst>
        </pc:cxnChg>
        <pc:cxnChg chg="add del">
          <ac:chgData name="Francesco Italiani" userId="S::francesco.italiani@lbhs.it::4d0e97e8-17e3-45da-8086-4c6cfdf6da46" providerId="AD" clId="Web-{4AE19D76-8D47-4D79-3095-E2FF11F4E0F5}" dt="2022-01-05T14:55:19.034" v="80"/>
          <ac:cxnSpMkLst>
            <pc:docMk/>
            <pc:sldMk cId="510547835" sldId="267"/>
            <ac:cxnSpMk id="19" creationId="{25443840-A796-4C43-8DC1-1B738EFEC522}"/>
          </ac:cxnSpMkLst>
        </pc:cxnChg>
      </pc:sldChg>
    </pc:docChg>
  </pc:docChgLst>
  <pc:docChgLst>
    <pc:chgData name="Francesco Italiani" userId="S::francesco.italiani@lbhs.it::4d0e97e8-17e3-45da-8086-4c6cfdf6da46" providerId="AD" clId="Web-{E734A73B-F3A1-944A-E394-594E58515930}"/>
    <pc:docChg chg="addSld delSld modSld sldOrd">
      <pc:chgData name="Francesco Italiani" userId="S::francesco.italiani@lbhs.it::4d0e97e8-17e3-45da-8086-4c6cfdf6da46" providerId="AD" clId="Web-{E734A73B-F3A1-944A-E394-594E58515930}" dt="2022-01-13T14:48:47.007" v="468" actId="20577"/>
      <pc:docMkLst>
        <pc:docMk/>
      </pc:docMkLst>
      <pc:sldChg chg="del">
        <pc:chgData name="Francesco Italiani" userId="S::francesco.italiani@lbhs.it::4d0e97e8-17e3-45da-8086-4c6cfdf6da46" providerId="AD" clId="Web-{E734A73B-F3A1-944A-E394-594E58515930}" dt="2022-01-13T12:05:16.764" v="449"/>
        <pc:sldMkLst>
          <pc:docMk/>
          <pc:sldMk cId="2876344216" sldId="257"/>
        </pc:sldMkLst>
      </pc:sldChg>
      <pc:sldChg chg="addSp delSp modSp">
        <pc:chgData name="Francesco Italiani" userId="S::francesco.italiani@lbhs.it::4d0e97e8-17e3-45da-8086-4c6cfdf6da46" providerId="AD" clId="Web-{E734A73B-F3A1-944A-E394-594E58515930}" dt="2022-01-13T12:00:05.572" v="332" actId="20577"/>
        <pc:sldMkLst>
          <pc:docMk/>
          <pc:sldMk cId="3663315926" sldId="258"/>
        </pc:sldMkLst>
        <pc:spChg chg="mod">
          <ac:chgData name="Francesco Italiani" userId="S::francesco.italiani@lbhs.it::4d0e97e8-17e3-45da-8086-4c6cfdf6da46" providerId="AD" clId="Web-{E734A73B-F3A1-944A-E394-594E58515930}" dt="2022-01-13T12:00:05.572" v="332" actId="20577"/>
          <ac:spMkLst>
            <pc:docMk/>
            <pc:sldMk cId="3663315926" sldId="258"/>
            <ac:spMk id="2" creationId="{C56ED719-EAF9-4B81-B911-7E432FF3D72A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1:59:43.743" v="328"/>
          <ac:spMkLst>
            <pc:docMk/>
            <pc:sldMk cId="3663315926" sldId="258"/>
            <ac:spMk id="9" creationId="{D4771268-CB57-404A-9271-370EB28F6090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9:43.743" v="328"/>
          <ac:spMkLst>
            <pc:docMk/>
            <pc:sldMk cId="3663315926" sldId="258"/>
            <ac:spMk id="14" creationId="{A8384FB5-9ADC-4DDC-881B-597D56F5B1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9:43.743" v="328"/>
          <ac:spMkLst>
            <pc:docMk/>
            <pc:sldMk cId="3663315926" sldId="258"/>
            <ac:spMk id="16" creationId="{91E5A9A7-95C6-4F4F-B00E-C82E07FE62EF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9:43.743" v="328"/>
          <ac:spMkLst>
            <pc:docMk/>
            <pc:sldMk cId="3663315926" sldId="258"/>
            <ac:spMk id="18" creationId="{D07DD2DE-F619-49DD-B5E7-03A290FF4ED1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9:43.743" v="328"/>
          <ac:spMkLst>
            <pc:docMk/>
            <pc:sldMk cId="3663315926" sldId="258"/>
            <ac:spMk id="20" creationId="{85149191-5F60-4A28-AAFF-039F96B0F3EC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9:43.743" v="328"/>
          <ac:spMkLst>
            <pc:docMk/>
            <pc:sldMk cId="3663315926" sldId="258"/>
            <ac:spMk id="22" creationId="{F8260ED5-17F7-4158-B241-D51DD4CF1B7E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1:59:43.743" v="328"/>
          <ac:picMkLst>
            <pc:docMk/>
            <pc:sldMk cId="3663315926" sldId="258"/>
            <ac:picMk id="4" creationId="{81C73AF8-DAA4-408E-8EFC-AEA9E9F713E7}"/>
          </ac:picMkLst>
        </pc:picChg>
      </pc:sldChg>
      <pc:sldChg chg="addSp delSp modSp">
        <pc:chgData name="Francesco Italiani" userId="S::francesco.italiani@lbhs.it::4d0e97e8-17e3-45da-8086-4c6cfdf6da46" providerId="AD" clId="Web-{E734A73B-F3A1-944A-E394-594E58515930}" dt="2022-01-13T12:00:11.134" v="333"/>
        <pc:sldMkLst>
          <pc:docMk/>
          <pc:sldMk cId="3400690844" sldId="259"/>
        </pc:sldMkLst>
        <pc:spChg chg="mod">
          <ac:chgData name="Francesco Italiani" userId="S::francesco.italiani@lbhs.it::4d0e97e8-17e3-45da-8086-4c6cfdf6da46" providerId="AD" clId="Web-{E734A73B-F3A1-944A-E394-594E58515930}" dt="2022-01-13T12:00:11.134" v="333"/>
          <ac:spMkLst>
            <pc:docMk/>
            <pc:sldMk cId="3400690844" sldId="259"/>
            <ac:spMk id="2" creationId="{4B1CD38D-A78B-489B-91F3-317D8F8345DC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0:11.134" v="333"/>
          <ac:spMkLst>
            <pc:docMk/>
            <pc:sldMk cId="3400690844" sldId="259"/>
            <ac:spMk id="9" creationId="{D4771268-CB57-404A-9271-370EB28F6090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11.134" v="333"/>
          <ac:spMkLst>
            <pc:docMk/>
            <pc:sldMk cId="3400690844" sldId="259"/>
            <ac:spMk id="14" creationId="{A8384FB5-9ADC-4DDC-881B-597D56F5B1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11.134" v="333"/>
          <ac:spMkLst>
            <pc:docMk/>
            <pc:sldMk cId="3400690844" sldId="259"/>
            <ac:spMk id="16" creationId="{91E5A9A7-95C6-4F4F-B00E-C82E07FE62EF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11.134" v="333"/>
          <ac:spMkLst>
            <pc:docMk/>
            <pc:sldMk cId="3400690844" sldId="259"/>
            <ac:spMk id="18" creationId="{D07DD2DE-F619-49DD-B5E7-03A290FF4ED1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11.134" v="333"/>
          <ac:spMkLst>
            <pc:docMk/>
            <pc:sldMk cId="3400690844" sldId="259"/>
            <ac:spMk id="20" creationId="{85149191-5F60-4A28-AAFF-039F96B0F3EC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11.134" v="333"/>
          <ac:spMkLst>
            <pc:docMk/>
            <pc:sldMk cId="3400690844" sldId="259"/>
            <ac:spMk id="22" creationId="{F8260ED5-17F7-4158-B241-D51DD4CF1B7E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2:00:11.134" v="333"/>
          <ac:picMkLst>
            <pc:docMk/>
            <pc:sldMk cId="3400690844" sldId="259"/>
            <ac:picMk id="4" creationId="{4432E86B-1961-4E96-A9FA-CC86F88C324A}"/>
          </ac:picMkLst>
        </pc:picChg>
      </pc:sldChg>
      <pc:sldChg chg="addSp delSp modSp mod setClrOvrMap">
        <pc:chgData name="Francesco Italiani" userId="S::francesco.italiani@lbhs.it::4d0e97e8-17e3-45da-8086-4c6cfdf6da46" providerId="AD" clId="Web-{E734A73B-F3A1-944A-E394-594E58515930}" dt="2022-01-13T12:05:44.843" v="451"/>
        <pc:sldMkLst>
          <pc:docMk/>
          <pc:sldMk cId="1627468122" sldId="260"/>
        </pc:sldMkLst>
        <pc:spChg chg="mod">
          <ac:chgData name="Francesco Italiani" userId="S::francesco.italiani@lbhs.it::4d0e97e8-17e3-45da-8086-4c6cfdf6da46" providerId="AD" clId="Web-{E734A73B-F3A1-944A-E394-594E58515930}" dt="2022-01-13T12:05:44.843" v="451"/>
          <ac:spMkLst>
            <pc:docMk/>
            <pc:sldMk cId="1627468122" sldId="260"/>
            <ac:spMk id="2" creationId="{824F84CE-13DD-40AF-A0F4-E6FBDBD00AB8}"/>
          </ac:spMkLst>
        </pc:spChg>
        <pc:spChg chg="mod">
          <ac:chgData name="Francesco Italiani" userId="S::francesco.italiani@lbhs.it::4d0e97e8-17e3-45da-8086-4c6cfdf6da46" providerId="AD" clId="Web-{E734A73B-F3A1-944A-E394-594E58515930}" dt="2022-01-13T12:05:44.843" v="451"/>
          <ac:spMkLst>
            <pc:docMk/>
            <pc:sldMk cId="1627468122" sldId="260"/>
            <ac:spMk id="8" creationId="{5612EC29-6F61-45D0-88B1-51D622AF1E4C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2:27.402" v="355"/>
          <ac:spMkLst>
            <pc:docMk/>
            <pc:sldMk cId="1627468122" sldId="260"/>
            <ac:spMk id="18" creationId="{27BDFED6-6E33-4606-AFE2-886ADB1C018E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2:27.402" v="355"/>
          <ac:spMkLst>
            <pc:docMk/>
            <pc:sldMk cId="1627468122" sldId="260"/>
            <ac:spMk id="20" creationId="{890DEF05-784E-4B61-89E4-04C4ECF4E5A0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5:44.843" v="451"/>
          <ac:spMkLst>
            <pc:docMk/>
            <pc:sldMk cId="1627468122" sldId="260"/>
            <ac:spMk id="24" creationId="{25E8815A-9407-4234-B08F-A1E49DCD7F37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5:44.843" v="451"/>
          <ac:spMkLst>
            <pc:docMk/>
            <pc:sldMk cId="1627468122" sldId="260"/>
            <ac:spMk id="29" creationId="{AD72D4D1-076F-49D3-9889-EFC4F6D7CA66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5:44.843" v="451"/>
          <ac:spMkLst>
            <pc:docMk/>
            <pc:sldMk cId="1627468122" sldId="260"/>
            <ac:spMk id="31" creationId="{C9C56819-FD02-4626-ABF5-85C7463C990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5:44.843" v="451"/>
          <ac:spMkLst>
            <pc:docMk/>
            <pc:sldMk cId="1627468122" sldId="260"/>
            <ac:spMk id="36" creationId="{C5E6CFF1-2F42-4E10-9A97-F116F46F53FE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2:05:44.843" v="451"/>
          <ac:picMkLst>
            <pc:docMk/>
            <pc:sldMk cId="1627468122" sldId="260"/>
            <ac:picMk id="4" creationId="{76C121C3-023B-4985-9836-7AD4C6B21C22}"/>
          </ac:picMkLst>
        </pc:picChg>
        <pc:cxnChg chg="del">
          <ac:chgData name="Francesco Italiani" userId="S::francesco.italiani@lbhs.it::4d0e97e8-17e3-45da-8086-4c6cfdf6da46" providerId="AD" clId="Web-{E734A73B-F3A1-944A-E394-594E58515930}" dt="2022-01-13T12:02:27.402" v="355"/>
          <ac:cxnSpMkLst>
            <pc:docMk/>
            <pc:sldMk cId="1627468122" sldId="260"/>
            <ac:cxnSpMk id="22" creationId="{C41BAEC7-F7B0-4224-8B18-8F74B7D87F0B}"/>
          </ac:cxnSpMkLst>
        </pc:cxnChg>
        <pc:cxnChg chg="add">
          <ac:chgData name="Francesco Italiani" userId="S::francesco.italiani@lbhs.it::4d0e97e8-17e3-45da-8086-4c6cfdf6da46" providerId="AD" clId="Web-{E734A73B-F3A1-944A-E394-594E58515930}" dt="2022-01-13T12:05:44.843" v="451"/>
          <ac:cxnSpMkLst>
            <pc:docMk/>
            <pc:sldMk cId="1627468122" sldId="260"/>
            <ac:cxnSpMk id="38" creationId="{67182200-4859-4C8D-BCBB-55B245C28BA3}"/>
          </ac:cxnSpMkLst>
        </pc:cxnChg>
      </pc:sldChg>
      <pc:sldChg chg="addSp delSp modSp mod setClrOvrMap">
        <pc:chgData name="Francesco Italiani" userId="S::francesco.italiani@lbhs.it::4d0e97e8-17e3-45da-8086-4c6cfdf6da46" providerId="AD" clId="Web-{E734A73B-F3A1-944A-E394-594E58515930}" dt="2022-01-13T12:02:18.855" v="354"/>
        <pc:sldMkLst>
          <pc:docMk/>
          <pc:sldMk cId="1560201997" sldId="261"/>
        </pc:sldMkLst>
        <pc:spChg chg="mod">
          <ac:chgData name="Francesco Italiani" userId="S::francesco.italiani@lbhs.it::4d0e97e8-17e3-45da-8086-4c6cfdf6da46" providerId="AD" clId="Web-{E734A73B-F3A1-944A-E394-594E58515930}" dt="2022-01-13T12:02:18.855" v="354"/>
          <ac:spMkLst>
            <pc:docMk/>
            <pc:sldMk cId="1560201997" sldId="261"/>
            <ac:spMk id="2" creationId="{824F84CE-13DD-40AF-A0F4-E6FBDBD00AB8}"/>
          </ac:spMkLst>
        </pc:spChg>
        <pc:spChg chg="mod">
          <ac:chgData name="Francesco Italiani" userId="S::francesco.italiani@lbhs.it::4d0e97e8-17e3-45da-8086-4c6cfdf6da46" providerId="AD" clId="Web-{E734A73B-F3A1-944A-E394-594E58515930}" dt="2022-01-13T12:02:18.855" v="354"/>
          <ac:spMkLst>
            <pc:docMk/>
            <pc:sldMk cId="1560201997" sldId="261"/>
            <ac:spMk id="8" creationId="{5612EC29-6F61-45D0-88B1-51D622AF1E4C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2:18.855" v="354"/>
          <ac:spMkLst>
            <pc:docMk/>
            <pc:sldMk cId="1560201997" sldId="261"/>
            <ac:spMk id="18" creationId="{27BDFED6-6E33-4606-AFE2-886ADB1C018E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2:18.855" v="354"/>
          <ac:spMkLst>
            <pc:docMk/>
            <pc:sldMk cId="1560201997" sldId="261"/>
            <ac:spMk id="20" creationId="{890DEF05-784E-4B61-89E4-04C4ECF4E5A0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2:18.855" v="354"/>
          <ac:spMkLst>
            <pc:docMk/>
            <pc:sldMk cId="1560201997" sldId="261"/>
            <ac:spMk id="24" creationId="{C5E6CFF1-2F42-4E10-9A97-F116F46F53FE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2:18.808" v="353"/>
          <ac:spMkLst>
            <pc:docMk/>
            <pc:sldMk cId="1560201997" sldId="261"/>
            <ac:spMk id="27" creationId="{8F90786E-B72D-4C32-BDCE-A170B007822D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2:18.808" v="353"/>
          <ac:spMkLst>
            <pc:docMk/>
            <pc:sldMk cId="1560201997" sldId="261"/>
            <ac:spMk id="29" creationId="{5E46F2E7-848F-4A6C-A098-4764FDEA771A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2:02:18.855" v="354"/>
          <ac:picMkLst>
            <pc:docMk/>
            <pc:sldMk cId="1560201997" sldId="261"/>
            <ac:picMk id="4" creationId="{76C121C3-023B-4985-9836-7AD4C6B21C22}"/>
          </ac:picMkLst>
        </pc:picChg>
        <pc:cxnChg chg="add del">
          <ac:chgData name="Francesco Italiani" userId="S::francesco.italiani@lbhs.it::4d0e97e8-17e3-45da-8086-4c6cfdf6da46" providerId="AD" clId="Web-{E734A73B-F3A1-944A-E394-594E58515930}" dt="2022-01-13T12:02:18.855" v="354"/>
          <ac:cxnSpMkLst>
            <pc:docMk/>
            <pc:sldMk cId="1560201997" sldId="261"/>
            <ac:cxnSpMk id="22" creationId="{C41BAEC7-F7B0-4224-8B18-8F74B7D87F0B}"/>
          </ac:cxnSpMkLst>
        </pc:cxnChg>
        <pc:cxnChg chg="add">
          <ac:chgData name="Francesco Italiani" userId="S::francesco.italiani@lbhs.it::4d0e97e8-17e3-45da-8086-4c6cfdf6da46" providerId="AD" clId="Web-{E734A73B-F3A1-944A-E394-594E58515930}" dt="2022-01-13T12:02:18.855" v="354"/>
          <ac:cxnSpMkLst>
            <pc:docMk/>
            <pc:sldMk cId="1560201997" sldId="261"/>
            <ac:cxnSpMk id="25" creationId="{67182200-4859-4C8D-BCBB-55B245C28BA3}"/>
          </ac:cxnSpMkLst>
        </pc:cxnChg>
      </pc:sldChg>
      <pc:sldChg chg="addSp delSp modSp mod setClrOvrMap">
        <pc:chgData name="Francesco Italiani" userId="S::francesco.italiani@lbhs.it::4d0e97e8-17e3-45da-8086-4c6cfdf6da46" providerId="AD" clId="Web-{E734A73B-F3A1-944A-E394-594E58515930}" dt="2022-01-13T12:06:00.359" v="452"/>
        <pc:sldMkLst>
          <pc:docMk/>
          <pc:sldMk cId="2263602627" sldId="262"/>
        </pc:sldMkLst>
        <pc:spChg chg="mod">
          <ac:chgData name="Francesco Italiani" userId="S::francesco.italiani@lbhs.it::4d0e97e8-17e3-45da-8086-4c6cfdf6da46" providerId="AD" clId="Web-{E734A73B-F3A1-944A-E394-594E58515930}" dt="2022-01-13T12:06:00.359" v="452"/>
          <ac:spMkLst>
            <pc:docMk/>
            <pc:sldMk cId="2263602627" sldId="262"/>
            <ac:spMk id="2" creationId="{824F84CE-13DD-40AF-A0F4-E6FBDBD00AB8}"/>
          </ac:spMkLst>
        </pc:spChg>
        <pc:spChg chg="mod">
          <ac:chgData name="Francesco Italiani" userId="S::francesco.italiani@lbhs.it::4d0e97e8-17e3-45da-8086-4c6cfdf6da46" providerId="AD" clId="Web-{E734A73B-F3A1-944A-E394-594E58515930}" dt="2022-01-13T12:06:00.359" v="452"/>
          <ac:spMkLst>
            <pc:docMk/>
            <pc:sldMk cId="2263602627" sldId="262"/>
            <ac:spMk id="8" creationId="{5612EC29-6F61-45D0-88B1-51D622AF1E4C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58.324" v="351"/>
          <ac:spMkLst>
            <pc:docMk/>
            <pc:sldMk cId="2263602627" sldId="262"/>
            <ac:spMk id="18" creationId="{27BDFED6-6E33-4606-AFE2-886ADB1C018E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58.324" v="351"/>
          <ac:spMkLst>
            <pc:docMk/>
            <pc:sldMk cId="2263602627" sldId="262"/>
            <ac:spMk id="20" creationId="{890DEF05-784E-4B61-89E4-04C4ECF4E5A0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39.292" v="346"/>
          <ac:spMkLst>
            <pc:docMk/>
            <pc:sldMk cId="2263602627" sldId="262"/>
            <ac:spMk id="24" creationId="{A81E7530-396C-45F0-92F4-A885648D1631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39.292" v="346"/>
          <ac:spMkLst>
            <pc:docMk/>
            <pc:sldMk cId="2263602627" sldId="262"/>
            <ac:spMk id="25" creationId="{7316481C-0A49-4796-812B-0D64F063B720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28.542" v="344"/>
          <ac:spMkLst>
            <pc:docMk/>
            <pc:sldMk cId="2263602627" sldId="262"/>
            <ac:spMk id="27" creationId="{59264BFD-360D-430E-B593-7BC0D00FBDEE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47.198" v="348"/>
          <ac:spMkLst>
            <pc:docMk/>
            <pc:sldMk cId="2263602627" sldId="262"/>
            <ac:spMk id="28" creationId="{4F7EBAE4-9945-4473-9E34-B2C66EA0F03D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47.198" v="348"/>
          <ac:spMkLst>
            <pc:docMk/>
            <pc:sldMk cId="2263602627" sldId="262"/>
            <ac:spMk id="30" creationId="{70BEB1E7-2F88-40BC-B73D-42E5B6F80BFC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39.292" v="346"/>
          <ac:spMkLst>
            <pc:docMk/>
            <pc:sldMk cId="2263602627" sldId="262"/>
            <ac:spMk id="31" creationId="{A5271697-90F1-4A23-8EF2-0179F2EAFACB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47.198" v="348"/>
          <ac:spMkLst>
            <pc:docMk/>
            <pc:sldMk cId="2263602627" sldId="262"/>
            <ac:spMk id="32" creationId="{A7B99495-F43F-4D80-A44F-2CB4764EB90B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28.542" v="344"/>
          <ac:spMkLst>
            <pc:docMk/>
            <pc:sldMk cId="2263602627" sldId="262"/>
            <ac:spMk id="33" creationId="{F249C1C3-EBDE-4C27-BD12-A6AE40A4DBC7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58.292" v="350"/>
          <ac:spMkLst>
            <pc:docMk/>
            <pc:sldMk cId="2263602627" sldId="262"/>
            <ac:spMk id="34" creationId="{B775CD93-9DF2-48CB-9F57-1BCA9A46C7FA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58.292" v="350"/>
          <ac:spMkLst>
            <pc:docMk/>
            <pc:sldMk cId="2263602627" sldId="262"/>
            <ac:spMk id="35" creationId="{6166C6D1-23AC-49C4-BA07-238E4E9F8CEB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58.292" v="350"/>
          <ac:spMkLst>
            <pc:docMk/>
            <pc:sldMk cId="2263602627" sldId="262"/>
            <ac:spMk id="36" creationId="{E186B68C-84BC-4A6E-99D1-EE87483C1349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58.292" v="350"/>
          <ac:spMkLst>
            <pc:docMk/>
            <pc:sldMk cId="2263602627" sldId="262"/>
            <ac:spMk id="37" creationId="{1C091803-41C2-48E0-9228-5148460C7479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6:00.359" v="452"/>
          <ac:spMkLst>
            <pc:docMk/>
            <pc:sldMk cId="2263602627" sldId="262"/>
            <ac:spMk id="38" creationId="{25E8815A-9407-4234-B08F-A1E49DCD7F37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6:00.359" v="452"/>
          <ac:spMkLst>
            <pc:docMk/>
            <pc:sldMk cId="2263602627" sldId="262"/>
            <ac:spMk id="39" creationId="{AD72D4D1-076F-49D3-9889-EFC4F6D7CA66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6:00.359" v="452"/>
          <ac:spMkLst>
            <pc:docMk/>
            <pc:sldMk cId="2263602627" sldId="262"/>
            <ac:spMk id="40" creationId="{C9C56819-FD02-4626-ABF5-85C7463C990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6:00.359" v="452"/>
          <ac:spMkLst>
            <pc:docMk/>
            <pc:sldMk cId="2263602627" sldId="262"/>
            <ac:spMk id="45" creationId="{C5E6CFF1-2F42-4E10-9A97-F116F46F53FE}"/>
          </ac:spMkLst>
        </pc:spChg>
        <pc:spChg chg="add del">
          <ac:chgData name="Francesco Italiani" userId="S::francesco.italiani@lbhs.it::4d0e97e8-17e3-45da-8086-4c6cfdf6da46" providerId="AD" clId="Web-{E734A73B-F3A1-944A-E394-594E58515930}" dt="2022-01-13T12:01:39.292" v="346"/>
          <ac:spMkLst>
            <pc:docMk/>
            <pc:sldMk cId="2263602627" sldId="262"/>
            <ac:spMk id="55" creationId="{D9F5512A-48E1-4C07-B75E-3CCC517B6804}"/>
          </ac:spMkLst>
        </pc:spChg>
        <pc:grpChg chg="add del">
          <ac:chgData name="Francesco Italiani" userId="S::francesco.italiani@lbhs.it::4d0e97e8-17e3-45da-8086-4c6cfdf6da46" providerId="AD" clId="Web-{E734A73B-F3A1-944A-E394-594E58515930}" dt="2022-01-13T12:01:39.292" v="346"/>
          <ac:grpSpMkLst>
            <pc:docMk/>
            <pc:sldMk cId="2263602627" sldId="262"/>
            <ac:grpSpMk id="26" creationId="{81DE8B58-F373-409E-A253-4380A66091D4}"/>
          </ac:grpSpMkLst>
        </pc:grpChg>
        <pc:grpChg chg="add del">
          <ac:chgData name="Francesco Italiani" userId="S::francesco.italiani@lbhs.it::4d0e97e8-17e3-45da-8086-4c6cfdf6da46" providerId="AD" clId="Web-{E734A73B-F3A1-944A-E394-594E58515930}" dt="2022-01-13T12:01:28.542" v="344"/>
          <ac:grpSpMkLst>
            <pc:docMk/>
            <pc:sldMk cId="2263602627" sldId="262"/>
            <ac:grpSpMk id="29" creationId="{A4538145-ACBA-40C0-AFBD-DE742723D579}"/>
          </ac:grpSpMkLst>
        </pc:grpChg>
        <pc:picChg chg="mod ord">
          <ac:chgData name="Francesco Italiani" userId="S::francesco.italiani@lbhs.it::4d0e97e8-17e3-45da-8086-4c6cfdf6da46" providerId="AD" clId="Web-{E734A73B-F3A1-944A-E394-594E58515930}" dt="2022-01-13T12:06:00.359" v="452"/>
          <ac:picMkLst>
            <pc:docMk/>
            <pc:sldMk cId="2263602627" sldId="262"/>
            <ac:picMk id="4" creationId="{76C121C3-023B-4985-9836-7AD4C6B21C22}"/>
          </ac:picMkLst>
        </pc:picChg>
        <pc:cxnChg chg="add del">
          <ac:chgData name="Francesco Italiani" userId="S::francesco.italiani@lbhs.it::4d0e97e8-17e3-45da-8086-4c6cfdf6da46" providerId="AD" clId="Web-{E734A73B-F3A1-944A-E394-594E58515930}" dt="2022-01-13T12:01:58.324" v="351"/>
          <ac:cxnSpMkLst>
            <pc:docMk/>
            <pc:sldMk cId="2263602627" sldId="262"/>
            <ac:cxnSpMk id="22" creationId="{C41BAEC7-F7B0-4224-8B18-8F74B7D87F0B}"/>
          </ac:cxnSpMkLst>
        </pc:cxnChg>
        <pc:cxnChg chg="add">
          <ac:chgData name="Francesco Italiani" userId="S::francesco.italiani@lbhs.it::4d0e97e8-17e3-45da-8086-4c6cfdf6da46" providerId="AD" clId="Web-{E734A73B-F3A1-944A-E394-594E58515930}" dt="2022-01-13T12:06:00.359" v="452"/>
          <ac:cxnSpMkLst>
            <pc:docMk/>
            <pc:sldMk cId="2263602627" sldId="262"/>
            <ac:cxnSpMk id="47" creationId="{67182200-4859-4C8D-BCBB-55B245C28BA3}"/>
          </ac:cxnSpMkLst>
        </pc:cxnChg>
      </pc:sldChg>
      <pc:sldChg chg="addSp delSp modSp">
        <pc:chgData name="Francesco Italiani" userId="S::francesco.italiani@lbhs.it::4d0e97e8-17e3-45da-8086-4c6cfdf6da46" providerId="AD" clId="Web-{E734A73B-F3A1-944A-E394-594E58515930}" dt="2022-01-13T12:00:48.026" v="340"/>
        <pc:sldMkLst>
          <pc:docMk/>
          <pc:sldMk cId="1631343418" sldId="263"/>
        </pc:sldMkLst>
        <pc:spChg chg="mod">
          <ac:chgData name="Francesco Italiani" userId="S::francesco.italiani@lbhs.it::4d0e97e8-17e3-45da-8086-4c6cfdf6da46" providerId="AD" clId="Web-{E734A73B-F3A1-944A-E394-594E58515930}" dt="2022-01-13T12:00:48.026" v="340"/>
          <ac:spMkLst>
            <pc:docMk/>
            <pc:sldMk cId="1631343418" sldId="263"/>
            <ac:spMk id="2" creationId="{22989D34-BCA4-44BE-95FB-86EE2B874C48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0:48.026" v="340"/>
          <ac:spMkLst>
            <pc:docMk/>
            <pc:sldMk cId="1631343418" sldId="263"/>
            <ac:spMk id="9" creationId="{D4771268-CB57-404A-9271-370EB28F6090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48.026" v="340"/>
          <ac:spMkLst>
            <pc:docMk/>
            <pc:sldMk cId="1631343418" sldId="263"/>
            <ac:spMk id="14" creationId="{A8384FB5-9ADC-4DDC-881B-597D56F5B1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48.026" v="340"/>
          <ac:spMkLst>
            <pc:docMk/>
            <pc:sldMk cId="1631343418" sldId="263"/>
            <ac:spMk id="16" creationId="{91E5A9A7-95C6-4F4F-B00E-C82E07FE62EF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48.026" v="340"/>
          <ac:spMkLst>
            <pc:docMk/>
            <pc:sldMk cId="1631343418" sldId="263"/>
            <ac:spMk id="18" creationId="{D07DD2DE-F619-49DD-B5E7-03A290FF4ED1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48.026" v="340"/>
          <ac:spMkLst>
            <pc:docMk/>
            <pc:sldMk cId="1631343418" sldId="263"/>
            <ac:spMk id="20" creationId="{85149191-5F60-4A28-AAFF-039F96B0F3EC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48.026" v="340"/>
          <ac:spMkLst>
            <pc:docMk/>
            <pc:sldMk cId="1631343418" sldId="263"/>
            <ac:spMk id="22" creationId="{F8260ED5-17F7-4158-B241-D51DD4CF1B7E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2:00:48.026" v="340"/>
          <ac:picMkLst>
            <pc:docMk/>
            <pc:sldMk cId="1631343418" sldId="263"/>
            <ac:picMk id="4" creationId="{499CBB70-157F-46C4-B695-C7BB98D83BAA}"/>
          </ac:picMkLst>
        </pc:picChg>
      </pc:sldChg>
      <pc:sldChg chg="addSp delSp modSp">
        <pc:chgData name="Francesco Italiani" userId="S::francesco.italiani@lbhs.it::4d0e97e8-17e3-45da-8086-4c6cfdf6da46" providerId="AD" clId="Web-{E734A73B-F3A1-944A-E394-594E58515930}" dt="2022-01-13T12:00:56.854" v="342"/>
        <pc:sldMkLst>
          <pc:docMk/>
          <pc:sldMk cId="2659697025" sldId="264"/>
        </pc:sldMkLst>
        <pc:spChg chg="mod">
          <ac:chgData name="Francesco Italiani" userId="S::francesco.italiani@lbhs.it::4d0e97e8-17e3-45da-8086-4c6cfdf6da46" providerId="AD" clId="Web-{E734A73B-F3A1-944A-E394-594E58515930}" dt="2022-01-13T12:00:56.854" v="342"/>
          <ac:spMkLst>
            <pc:docMk/>
            <pc:sldMk cId="2659697025" sldId="264"/>
            <ac:spMk id="2" creationId="{06D379D7-2174-49AF-8879-D6C571A0AA4B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0:56.854" v="342"/>
          <ac:spMkLst>
            <pc:docMk/>
            <pc:sldMk cId="2659697025" sldId="264"/>
            <ac:spMk id="9" creationId="{D4771268-CB57-404A-9271-370EB28F6090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56.854" v="342"/>
          <ac:spMkLst>
            <pc:docMk/>
            <pc:sldMk cId="2659697025" sldId="264"/>
            <ac:spMk id="14" creationId="{A8384FB5-9ADC-4DDC-881B-597D56F5B1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56.854" v="342"/>
          <ac:spMkLst>
            <pc:docMk/>
            <pc:sldMk cId="2659697025" sldId="264"/>
            <ac:spMk id="16" creationId="{91E5A9A7-95C6-4F4F-B00E-C82E07FE62EF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56.854" v="342"/>
          <ac:spMkLst>
            <pc:docMk/>
            <pc:sldMk cId="2659697025" sldId="264"/>
            <ac:spMk id="18" creationId="{D07DD2DE-F619-49DD-B5E7-03A290FF4ED1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56.854" v="342"/>
          <ac:spMkLst>
            <pc:docMk/>
            <pc:sldMk cId="2659697025" sldId="264"/>
            <ac:spMk id="20" creationId="{85149191-5F60-4A28-AAFF-039F96B0F3EC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56.854" v="342"/>
          <ac:spMkLst>
            <pc:docMk/>
            <pc:sldMk cId="2659697025" sldId="264"/>
            <ac:spMk id="22" creationId="{F8260ED5-17F7-4158-B241-D51DD4CF1B7E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2:00:56.854" v="342"/>
          <ac:picMkLst>
            <pc:docMk/>
            <pc:sldMk cId="2659697025" sldId="264"/>
            <ac:picMk id="4" creationId="{DD3C9894-EB3B-4A98-A647-CAA1268FAF11}"/>
          </ac:picMkLst>
        </pc:picChg>
      </pc:sldChg>
      <pc:sldChg chg="addSp delSp modSp">
        <pc:chgData name="Francesco Italiani" userId="S::francesco.italiani@lbhs.it::4d0e97e8-17e3-45da-8086-4c6cfdf6da46" providerId="AD" clId="Web-{E734A73B-F3A1-944A-E394-594E58515930}" dt="2022-01-13T12:00:51.776" v="341"/>
        <pc:sldMkLst>
          <pc:docMk/>
          <pc:sldMk cId="1541297495" sldId="265"/>
        </pc:sldMkLst>
        <pc:spChg chg="mod">
          <ac:chgData name="Francesco Italiani" userId="S::francesco.italiani@lbhs.it::4d0e97e8-17e3-45da-8086-4c6cfdf6da46" providerId="AD" clId="Web-{E734A73B-F3A1-944A-E394-594E58515930}" dt="2022-01-13T12:00:51.776" v="341"/>
          <ac:spMkLst>
            <pc:docMk/>
            <pc:sldMk cId="1541297495" sldId="265"/>
            <ac:spMk id="2" creationId="{747CE35A-CA57-47D3-B97D-0444BFBA09D6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0:51.776" v="341"/>
          <ac:spMkLst>
            <pc:docMk/>
            <pc:sldMk cId="1541297495" sldId="265"/>
            <ac:spMk id="9" creationId="{D4771268-CB57-404A-9271-370EB28F6090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51.776" v="341"/>
          <ac:spMkLst>
            <pc:docMk/>
            <pc:sldMk cId="1541297495" sldId="265"/>
            <ac:spMk id="14" creationId="{A8384FB5-9ADC-4DDC-881B-597D56F5B1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51.776" v="341"/>
          <ac:spMkLst>
            <pc:docMk/>
            <pc:sldMk cId="1541297495" sldId="265"/>
            <ac:spMk id="16" creationId="{91E5A9A7-95C6-4F4F-B00E-C82E07FE62EF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51.776" v="341"/>
          <ac:spMkLst>
            <pc:docMk/>
            <pc:sldMk cId="1541297495" sldId="265"/>
            <ac:spMk id="18" creationId="{D07DD2DE-F619-49DD-B5E7-03A290FF4ED1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51.776" v="341"/>
          <ac:spMkLst>
            <pc:docMk/>
            <pc:sldMk cId="1541297495" sldId="265"/>
            <ac:spMk id="20" creationId="{85149191-5F60-4A28-AAFF-039F96B0F3EC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51.776" v="341"/>
          <ac:spMkLst>
            <pc:docMk/>
            <pc:sldMk cId="1541297495" sldId="265"/>
            <ac:spMk id="22" creationId="{F8260ED5-17F7-4158-B241-D51DD4CF1B7E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2:00:51.776" v="341"/>
          <ac:picMkLst>
            <pc:docMk/>
            <pc:sldMk cId="1541297495" sldId="265"/>
            <ac:picMk id="4" creationId="{19E32D87-0590-4529-A743-2115DDB45D10}"/>
          </ac:picMkLst>
        </pc:picChg>
      </pc:sldChg>
      <pc:sldChg chg="addSp delSp modSp">
        <pc:chgData name="Francesco Italiani" userId="S::francesco.italiani@lbhs.it::4d0e97e8-17e3-45da-8086-4c6cfdf6da46" providerId="AD" clId="Web-{E734A73B-F3A1-944A-E394-594E58515930}" dt="2022-01-13T12:00:20.478" v="334"/>
        <pc:sldMkLst>
          <pc:docMk/>
          <pc:sldMk cId="673304872" sldId="266"/>
        </pc:sldMkLst>
        <pc:spChg chg="mod">
          <ac:chgData name="Francesco Italiani" userId="S::francesco.italiani@lbhs.it::4d0e97e8-17e3-45da-8086-4c6cfdf6da46" providerId="AD" clId="Web-{E734A73B-F3A1-944A-E394-594E58515930}" dt="2022-01-13T12:00:20.478" v="334"/>
          <ac:spMkLst>
            <pc:docMk/>
            <pc:sldMk cId="673304872" sldId="266"/>
            <ac:spMk id="2" creationId="{6C84EAEA-ACEF-4C6A-8243-244EA8144CAD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0:20.478" v="334"/>
          <ac:spMkLst>
            <pc:docMk/>
            <pc:sldMk cId="673304872" sldId="266"/>
            <ac:spMk id="11" creationId="{FF9B822F-893E-44C8-963C-64F50ACECBB2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0:20.478" v="334"/>
          <ac:spMkLst>
            <pc:docMk/>
            <pc:sldMk cId="673304872" sldId="266"/>
            <ac:spMk id="13" creationId="{EBF87945-A001-489F-9D9B-7D9435F0B9CA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20.478" v="334"/>
          <ac:spMkLst>
            <pc:docMk/>
            <pc:sldMk cId="673304872" sldId="266"/>
            <ac:spMk id="18" creationId="{A8384FB5-9ADC-4DDC-881B-597D56F5B1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20.478" v="334"/>
          <ac:spMkLst>
            <pc:docMk/>
            <pc:sldMk cId="673304872" sldId="266"/>
            <ac:spMk id="20" creationId="{1199E1B1-A8C0-4FE8-A5A8-1CB41D69F857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20.478" v="334"/>
          <ac:spMkLst>
            <pc:docMk/>
            <pc:sldMk cId="673304872" sldId="266"/>
            <ac:spMk id="22" creationId="{84A8DE83-DE75-4B41-9DB4-A7EC0B0DEC0B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20.478" v="334"/>
          <ac:spMkLst>
            <pc:docMk/>
            <pc:sldMk cId="673304872" sldId="266"/>
            <ac:spMk id="24" creationId="{A7009A0A-BEF5-4EAC-AF15-E4F9F002E239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2:00:20.478" v="334"/>
          <ac:picMkLst>
            <pc:docMk/>
            <pc:sldMk cId="673304872" sldId="266"/>
            <ac:picMk id="5" creationId="{9CBE8F1C-CE36-442B-AD7A-6A3CB50DE320}"/>
          </ac:picMkLst>
        </pc:picChg>
      </pc:sldChg>
      <pc:sldChg chg="modSp">
        <pc:chgData name="Francesco Italiani" userId="S::francesco.italiani@lbhs.it::4d0e97e8-17e3-45da-8086-4c6cfdf6da46" providerId="AD" clId="Web-{E734A73B-F3A1-944A-E394-594E58515930}" dt="2022-01-13T09:34:42.474" v="31" actId="1076"/>
        <pc:sldMkLst>
          <pc:docMk/>
          <pc:sldMk cId="510547835" sldId="267"/>
        </pc:sldMkLst>
        <pc:graphicFrameChg chg="mod">
          <ac:chgData name="Francesco Italiani" userId="S::francesco.italiani@lbhs.it::4d0e97e8-17e3-45da-8086-4c6cfdf6da46" providerId="AD" clId="Web-{E734A73B-F3A1-944A-E394-594E58515930}" dt="2022-01-13T09:34:42.474" v="31" actId="1076"/>
          <ac:graphicFrameMkLst>
            <pc:docMk/>
            <pc:sldMk cId="510547835" sldId="267"/>
            <ac:graphicFrameMk id="44" creationId="{F35160A1-6D55-46D9-83E4-3D8F85E1883C}"/>
          </ac:graphicFrameMkLst>
        </pc:graphicFrameChg>
      </pc:sldChg>
      <pc:sldChg chg="addSp delSp modSp mod ord setBg">
        <pc:chgData name="Francesco Italiani" userId="S::francesco.italiani@lbhs.it::4d0e97e8-17e3-45da-8086-4c6cfdf6da46" providerId="AD" clId="Web-{E734A73B-F3A1-944A-E394-594E58515930}" dt="2022-01-13T14:48:47.007" v="468" actId="20577"/>
        <pc:sldMkLst>
          <pc:docMk/>
          <pc:sldMk cId="2455624645" sldId="269"/>
        </pc:sldMkLst>
        <pc:spChg chg="mod">
          <ac:chgData name="Francesco Italiani" userId="S::francesco.italiani@lbhs.it::4d0e97e8-17e3-45da-8086-4c6cfdf6da46" providerId="AD" clId="Web-{E734A73B-F3A1-944A-E394-594E58515930}" dt="2022-01-13T14:48:47.007" v="468" actId="20577"/>
          <ac:spMkLst>
            <pc:docMk/>
            <pc:sldMk cId="2455624645" sldId="269"/>
            <ac:spMk id="2" creationId="{0205B486-AF88-4672-A963-4C9BC1722709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1:51:02.469" v="282"/>
          <ac:spMkLst>
            <pc:docMk/>
            <pc:sldMk cId="2455624645" sldId="269"/>
            <ac:spMk id="3" creationId="{2D4FE462-2F6D-4AFC-9C2C-F039084478A1}"/>
          </ac:spMkLst>
        </pc:spChg>
        <pc:spChg chg="add mod">
          <ac:chgData name="Francesco Italiani" userId="S::francesco.italiani@lbhs.it::4d0e97e8-17e3-45da-8086-4c6cfdf6da46" providerId="AD" clId="Web-{E734A73B-F3A1-944A-E394-594E58515930}" dt="2022-01-13T11:55:17.004" v="312" actId="20577"/>
          <ac:spMkLst>
            <pc:docMk/>
            <pc:sldMk cId="2455624645" sldId="269"/>
            <ac:spMk id="4" creationId="{8AB19B4D-9D9D-48BA-A443-B3E5F195D823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4:51.238" v="311"/>
          <ac:spMkLst>
            <pc:docMk/>
            <pc:sldMk cId="2455624645" sldId="269"/>
            <ac:spMk id="9" creationId="{DEE2AD96-B495-4E06-9291-B71706F728CB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4:51.238" v="311"/>
          <ac:spMkLst>
            <pc:docMk/>
            <pc:sldMk cId="2455624645" sldId="269"/>
            <ac:spMk id="11" creationId="{53CF6D67-C5A8-4ADD-9E8E-1E38CA1D3166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4:51.238" v="311"/>
          <ac:spMkLst>
            <pc:docMk/>
            <pc:sldMk cId="2455624645" sldId="269"/>
            <ac:spMk id="13" creationId="{86909FA0-B515-4681-B7A8-FA281D133B94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4:51.238" v="311"/>
          <ac:spMkLst>
            <pc:docMk/>
            <pc:sldMk cId="2455624645" sldId="269"/>
            <ac:spMk id="15" creationId="{21C9FE86-FCC3-4A31-AA1C-C882262B7FE7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4:51.238" v="311"/>
          <ac:spMkLst>
            <pc:docMk/>
            <pc:sldMk cId="2455624645" sldId="269"/>
            <ac:spMk id="17" creationId="{7D96243B-ECED-4B71-8E06-AE9A285EAD20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4:51.238" v="311"/>
          <ac:spMkLst>
            <pc:docMk/>
            <pc:sldMk cId="2455624645" sldId="269"/>
            <ac:spMk id="19" creationId="{A09989E4-EFDC-4A90-A633-E0525FB4139E}"/>
          </ac:spMkLst>
        </pc:spChg>
      </pc:sldChg>
      <pc:sldChg chg="addSp delSp modSp">
        <pc:chgData name="Francesco Italiani" userId="S::francesco.italiani@lbhs.it::4d0e97e8-17e3-45da-8086-4c6cfdf6da46" providerId="AD" clId="Web-{E734A73B-F3A1-944A-E394-594E58515930}" dt="2022-01-13T11:59:37.196" v="327"/>
        <pc:sldMkLst>
          <pc:docMk/>
          <pc:sldMk cId="2652247930" sldId="271"/>
        </pc:sldMkLst>
        <pc:spChg chg="mod">
          <ac:chgData name="Francesco Italiani" userId="S::francesco.italiani@lbhs.it::4d0e97e8-17e3-45da-8086-4c6cfdf6da46" providerId="AD" clId="Web-{E734A73B-F3A1-944A-E394-594E58515930}" dt="2022-01-13T11:59:37.196" v="327"/>
          <ac:spMkLst>
            <pc:docMk/>
            <pc:sldMk cId="2652247930" sldId="271"/>
            <ac:spMk id="2" creationId="{C56ED719-EAF9-4B81-B911-7E432FF3D72A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1:59:37.196" v="327"/>
          <ac:spMkLst>
            <pc:docMk/>
            <pc:sldMk cId="2652247930" sldId="271"/>
            <ac:spMk id="9" creationId="{D4771268-CB57-404A-9271-370EB28F6090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9:37.196" v="327"/>
          <ac:spMkLst>
            <pc:docMk/>
            <pc:sldMk cId="2652247930" sldId="271"/>
            <ac:spMk id="14" creationId="{A8384FB5-9ADC-4DDC-881B-597D56F5B1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9:37.196" v="327"/>
          <ac:spMkLst>
            <pc:docMk/>
            <pc:sldMk cId="2652247930" sldId="271"/>
            <ac:spMk id="16" creationId="{91E5A9A7-95C6-4F4F-B00E-C82E07FE62EF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9:37.196" v="327"/>
          <ac:spMkLst>
            <pc:docMk/>
            <pc:sldMk cId="2652247930" sldId="271"/>
            <ac:spMk id="18" creationId="{D07DD2DE-F619-49DD-B5E7-03A290FF4ED1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9:37.196" v="327"/>
          <ac:spMkLst>
            <pc:docMk/>
            <pc:sldMk cId="2652247930" sldId="271"/>
            <ac:spMk id="20" creationId="{85149191-5F60-4A28-AAFF-039F96B0F3EC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9:37.196" v="327"/>
          <ac:spMkLst>
            <pc:docMk/>
            <pc:sldMk cId="2652247930" sldId="271"/>
            <ac:spMk id="22" creationId="{F8260ED5-17F7-4158-B241-D51DD4CF1B7E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1:59:37.196" v="327"/>
          <ac:picMkLst>
            <pc:docMk/>
            <pc:sldMk cId="2652247930" sldId="271"/>
            <ac:picMk id="6" creationId="{CDE632F7-E0AB-4DF4-84F5-E2F16A5FB34F}"/>
          </ac:picMkLst>
        </pc:picChg>
      </pc:sldChg>
      <pc:sldChg chg="addSp delSp modSp">
        <pc:chgData name="Francesco Italiani" userId="S::francesco.italiani@lbhs.it::4d0e97e8-17e3-45da-8086-4c6cfdf6da46" providerId="AD" clId="Web-{E734A73B-F3A1-944A-E394-594E58515930}" dt="2022-01-13T12:00:42.510" v="339"/>
        <pc:sldMkLst>
          <pc:docMk/>
          <pc:sldMk cId="3255953729" sldId="273"/>
        </pc:sldMkLst>
        <pc:spChg chg="mod">
          <ac:chgData name="Francesco Italiani" userId="S::francesco.italiani@lbhs.it::4d0e97e8-17e3-45da-8086-4c6cfdf6da46" providerId="AD" clId="Web-{E734A73B-F3A1-944A-E394-594E58515930}" dt="2022-01-13T12:00:42.510" v="339"/>
          <ac:spMkLst>
            <pc:docMk/>
            <pc:sldMk cId="3255953729" sldId="273"/>
            <ac:spMk id="2" creationId="{C10E8930-21E9-4EA8-8298-CF6CC34E31E9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0:42.510" v="339"/>
          <ac:spMkLst>
            <pc:docMk/>
            <pc:sldMk cId="3255953729" sldId="273"/>
            <ac:spMk id="11" creationId="{FF9B822F-893E-44C8-963C-64F50ACECBB2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0:42.510" v="339"/>
          <ac:spMkLst>
            <pc:docMk/>
            <pc:sldMk cId="3255953729" sldId="273"/>
            <ac:spMk id="13" creationId="{EBF87945-A001-489F-9D9B-7D9435F0B9CA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42.510" v="339"/>
          <ac:spMkLst>
            <pc:docMk/>
            <pc:sldMk cId="3255953729" sldId="273"/>
            <ac:spMk id="18" creationId="{A8384FB5-9ADC-4DDC-881B-597D56F5B1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42.510" v="339"/>
          <ac:spMkLst>
            <pc:docMk/>
            <pc:sldMk cId="3255953729" sldId="273"/>
            <ac:spMk id="20" creationId="{1199E1B1-A8C0-4FE8-A5A8-1CB41D69F857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42.510" v="339"/>
          <ac:spMkLst>
            <pc:docMk/>
            <pc:sldMk cId="3255953729" sldId="273"/>
            <ac:spMk id="22" creationId="{84A8DE83-DE75-4B41-9DB4-A7EC0B0DEC0B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42.510" v="339"/>
          <ac:spMkLst>
            <pc:docMk/>
            <pc:sldMk cId="3255953729" sldId="273"/>
            <ac:spMk id="24" creationId="{A7009A0A-BEF5-4EAC-AF15-E4F9F002E239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2:00:42.510" v="339"/>
          <ac:picMkLst>
            <pc:docMk/>
            <pc:sldMk cId="3255953729" sldId="273"/>
            <ac:picMk id="5" creationId="{0D1B0ABB-38FD-4E94-9CAA-0792151F1304}"/>
          </ac:picMkLst>
        </pc:picChg>
      </pc:sldChg>
      <pc:sldChg chg="addSp delSp modSp">
        <pc:chgData name="Francesco Italiani" userId="S::francesco.italiani@lbhs.it::4d0e97e8-17e3-45da-8086-4c6cfdf6da46" providerId="AD" clId="Web-{E734A73B-F3A1-944A-E394-594E58515930}" dt="2022-01-13T12:00:36.557" v="338" actId="14100"/>
        <pc:sldMkLst>
          <pc:docMk/>
          <pc:sldMk cId="2104407838" sldId="274"/>
        </pc:sldMkLst>
        <pc:spChg chg="mod">
          <ac:chgData name="Francesco Italiani" userId="S::francesco.italiani@lbhs.it::4d0e97e8-17e3-45da-8086-4c6cfdf6da46" providerId="AD" clId="Web-{E734A73B-F3A1-944A-E394-594E58515930}" dt="2022-01-13T12:00:26.806" v="335"/>
          <ac:spMkLst>
            <pc:docMk/>
            <pc:sldMk cId="2104407838" sldId="274"/>
            <ac:spMk id="2" creationId="{C10E8930-21E9-4EA8-8298-CF6CC34E31E9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0:26.806" v="335"/>
          <ac:spMkLst>
            <pc:docMk/>
            <pc:sldMk cId="2104407838" sldId="274"/>
            <ac:spMk id="13" creationId="{FF9B822F-893E-44C8-963C-64F50ACECBB2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0:26.806" v="335"/>
          <ac:spMkLst>
            <pc:docMk/>
            <pc:sldMk cId="2104407838" sldId="274"/>
            <ac:spMk id="15" creationId="{EBF87945-A001-489F-9D9B-7D9435F0B9CA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26.806" v="335"/>
          <ac:spMkLst>
            <pc:docMk/>
            <pc:sldMk cId="2104407838" sldId="274"/>
            <ac:spMk id="20" creationId="{A8384FB5-9ADC-4DDC-881B-597D56F5B1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26.806" v="335"/>
          <ac:spMkLst>
            <pc:docMk/>
            <pc:sldMk cId="2104407838" sldId="274"/>
            <ac:spMk id="22" creationId="{91E5A9A7-95C6-4F4F-B00E-C82E07FE62EF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26.806" v="335"/>
          <ac:spMkLst>
            <pc:docMk/>
            <pc:sldMk cId="2104407838" sldId="274"/>
            <ac:spMk id="24" creationId="{D07DD2DE-F619-49DD-B5E7-03A290FF4ED1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26.806" v="335"/>
          <ac:spMkLst>
            <pc:docMk/>
            <pc:sldMk cId="2104407838" sldId="274"/>
            <ac:spMk id="26" creationId="{85149191-5F60-4A28-AAFF-039F96B0F3EC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0:26.806" v="335"/>
          <ac:spMkLst>
            <pc:docMk/>
            <pc:sldMk cId="2104407838" sldId="274"/>
            <ac:spMk id="28" creationId="{F8260ED5-17F7-4158-B241-D51DD4CF1B7E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2:00:36.557" v="338" actId="14100"/>
          <ac:picMkLst>
            <pc:docMk/>
            <pc:sldMk cId="2104407838" sldId="274"/>
            <ac:picMk id="7" creationId="{17198830-41BB-489D-B894-CF0E2A2FAF17}"/>
          </ac:picMkLst>
        </pc:picChg>
      </pc:sldChg>
      <pc:sldChg chg="addSp delSp modSp">
        <pc:chgData name="Francesco Italiani" userId="S::francesco.italiani@lbhs.it::4d0e97e8-17e3-45da-8086-4c6cfdf6da46" providerId="AD" clId="Web-{E734A73B-F3A1-944A-E394-594E58515930}" dt="2022-01-13T12:06:14.109" v="453"/>
        <pc:sldMkLst>
          <pc:docMk/>
          <pc:sldMk cId="159029165" sldId="275"/>
        </pc:sldMkLst>
        <pc:spChg chg="mod">
          <ac:chgData name="Francesco Italiani" userId="S::francesco.italiani@lbhs.it::4d0e97e8-17e3-45da-8086-4c6cfdf6da46" providerId="AD" clId="Web-{E734A73B-F3A1-944A-E394-594E58515930}" dt="2022-01-13T12:06:14.109" v="453"/>
          <ac:spMkLst>
            <pc:docMk/>
            <pc:sldMk cId="159029165" sldId="275"/>
            <ac:spMk id="2" creationId="{C56ED719-EAF9-4B81-B911-7E432FF3D72A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6:14.109" v="453"/>
          <ac:spMkLst>
            <pc:docMk/>
            <pc:sldMk cId="159029165" sldId="275"/>
            <ac:spMk id="9" creationId="{D4771268-CB57-404A-9271-370EB28F6090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6:14.109" v="453"/>
          <ac:spMkLst>
            <pc:docMk/>
            <pc:sldMk cId="159029165" sldId="275"/>
            <ac:spMk id="14" creationId="{A8384FB5-9ADC-4DDC-881B-597D56F5B1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6:14.109" v="453"/>
          <ac:spMkLst>
            <pc:docMk/>
            <pc:sldMk cId="159029165" sldId="275"/>
            <ac:spMk id="16" creationId="{91E5A9A7-95C6-4F4F-B00E-C82E07FE62EF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6:14.109" v="453"/>
          <ac:spMkLst>
            <pc:docMk/>
            <pc:sldMk cId="159029165" sldId="275"/>
            <ac:spMk id="18" creationId="{D07DD2DE-F619-49DD-B5E7-03A290FF4ED1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6:14.109" v="453"/>
          <ac:spMkLst>
            <pc:docMk/>
            <pc:sldMk cId="159029165" sldId="275"/>
            <ac:spMk id="20" creationId="{85149191-5F60-4A28-AAFF-039F96B0F3EC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6:14.109" v="453"/>
          <ac:spMkLst>
            <pc:docMk/>
            <pc:sldMk cId="159029165" sldId="275"/>
            <ac:spMk id="22" creationId="{F8260ED5-17F7-4158-B241-D51DD4CF1B7E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2:06:14.109" v="453"/>
          <ac:picMkLst>
            <pc:docMk/>
            <pc:sldMk cId="159029165" sldId="275"/>
            <ac:picMk id="6" creationId="{40110AF0-EC8A-47FE-A97C-227DA028F692}"/>
          </ac:picMkLst>
        </pc:picChg>
      </pc:sldChg>
      <pc:sldChg chg="ord">
        <pc:chgData name="Francesco Italiani" userId="S::francesco.italiani@lbhs.it::4d0e97e8-17e3-45da-8086-4c6cfdf6da46" providerId="AD" clId="Web-{E734A73B-F3A1-944A-E394-594E58515930}" dt="2022-01-13T11:42:13.835" v="266"/>
        <pc:sldMkLst>
          <pc:docMk/>
          <pc:sldMk cId="1860454200" sldId="278"/>
        </pc:sldMkLst>
      </pc:sldChg>
      <pc:sldChg chg="addSp delSp modSp new ord">
        <pc:chgData name="Francesco Italiani" userId="S::francesco.italiani@lbhs.it::4d0e97e8-17e3-45da-8086-4c6cfdf6da46" providerId="AD" clId="Web-{E734A73B-F3A1-944A-E394-594E58515930}" dt="2022-01-13T09:15:54.447" v="25" actId="14100"/>
        <pc:sldMkLst>
          <pc:docMk/>
          <pc:sldMk cId="1143869319" sldId="279"/>
        </pc:sldMkLst>
        <pc:spChg chg="del">
          <ac:chgData name="Francesco Italiani" userId="S::francesco.italiani@lbhs.it::4d0e97e8-17e3-45da-8086-4c6cfdf6da46" providerId="AD" clId="Web-{E734A73B-F3A1-944A-E394-594E58515930}" dt="2022-01-13T09:15:10.336" v="5"/>
          <ac:spMkLst>
            <pc:docMk/>
            <pc:sldMk cId="1143869319" sldId="279"/>
            <ac:spMk id="2" creationId="{F4D01890-48F7-42CD-BFBB-3A257AA47D04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09:14:55.851" v="2"/>
          <ac:spMkLst>
            <pc:docMk/>
            <pc:sldMk cId="1143869319" sldId="279"/>
            <ac:spMk id="3" creationId="{4F8525F2-9F6F-48E1-9ECD-7B85D22DB3CB}"/>
          </ac:spMkLst>
        </pc:spChg>
        <pc:spChg chg="add del mod">
          <ac:chgData name="Francesco Italiani" userId="S::francesco.italiani@lbhs.it::4d0e97e8-17e3-45da-8086-4c6cfdf6da46" providerId="AD" clId="Web-{E734A73B-F3A1-944A-E394-594E58515930}" dt="2022-01-13T09:15:41.931" v="21"/>
          <ac:spMkLst>
            <pc:docMk/>
            <pc:sldMk cId="1143869319" sldId="279"/>
            <ac:spMk id="5" creationId="{6EDDC8C5-9CE2-4FF1-9A28-F9364B41E481}"/>
          </ac:spMkLst>
        </pc:spChg>
        <pc:picChg chg="add mod">
          <ac:chgData name="Francesco Italiani" userId="S::francesco.italiani@lbhs.it::4d0e97e8-17e3-45da-8086-4c6cfdf6da46" providerId="AD" clId="Web-{E734A73B-F3A1-944A-E394-594E58515930}" dt="2022-01-13T09:15:54.447" v="25" actId="14100"/>
          <ac:picMkLst>
            <pc:docMk/>
            <pc:sldMk cId="1143869319" sldId="279"/>
            <ac:picMk id="4" creationId="{2EF52B38-783D-4263-94CF-A4E83271F222}"/>
          </ac:picMkLst>
        </pc:picChg>
      </pc:sldChg>
      <pc:sldChg chg="addSp delSp modSp new mod ord setBg">
        <pc:chgData name="Francesco Italiani" userId="S::francesco.italiani@lbhs.it::4d0e97e8-17e3-45da-8086-4c6cfdf6da46" providerId="AD" clId="Web-{E734A73B-F3A1-944A-E394-594E58515930}" dt="2022-01-13T09:35:33.662" v="59"/>
        <pc:sldMkLst>
          <pc:docMk/>
          <pc:sldMk cId="3644309959" sldId="280"/>
        </pc:sldMkLst>
        <pc:spChg chg="mod">
          <ac:chgData name="Francesco Italiani" userId="S::francesco.italiani@lbhs.it::4d0e97e8-17e3-45da-8086-4c6cfdf6da46" providerId="AD" clId="Web-{E734A73B-F3A1-944A-E394-594E58515930}" dt="2022-01-13T09:35:33.662" v="59"/>
          <ac:spMkLst>
            <pc:docMk/>
            <pc:sldMk cId="3644309959" sldId="280"/>
            <ac:spMk id="2" creationId="{45C8AEF6-6EE5-4BC6-AF67-CF486A41A596}"/>
          </ac:spMkLst>
        </pc:spChg>
        <pc:spChg chg="del mod">
          <ac:chgData name="Francesco Italiani" userId="S::francesco.italiani@lbhs.it::4d0e97e8-17e3-45da-8086-4c6cfdf6da46" providerId="AD" clId="Web-{E734A73B-F3A1-944A-E394-594E58515930}" dt="2022-01-13T09:35:33.662" v="59"/>
          <ac:spMkLst>
            <pc:docMk/>
            <pc:sldMk cId="3644309959" sldId="280"/>
            <ac:spMk id="3" creationId="{5A7999B1-D291-4898-BA96-C40DF96156E6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09:35:33.662" v="59"/>
          <ac:spMkLst>
            <pc:docMk/>
            <pc:sldMk cId="3644309959" sldId="280"/>
            <ac:spMk id="9" creationId="{BACC6370-2D7E-4714-9D71-7542949D7D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09:35:33.662" v="59"/>
          <ac:spMkLst>
            <pc:docMk/>
            <pc:sldMk cId="3644309959" sldId="280"/>
            <ac:spMk id="11" creationId="{F68B3F68-107C-434F-AA38-110D5EA91B85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09:35:33.662" v="59"/>
          <ac:spMkLst>
            <pc:docMk/>
            <pc:sldMk cId="3644309959" sldId="280"/>
            <ac:spMk id="13" creationId="{AAD0DBB9-1A4B-4391-81D4-CB19F9AB918A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09:35:33.662" v="59"/>
          <ac:spMkLst>
            <pc:docMk/>
            <pc:sldMk cId="3644309959" sldId="280"/>
            <ac:spMk id="15" creationId="{063BBA22-50EA-4C4D-BE05-F1CE4E63AA56}"/>
          </ac:spMkLst>
        </pc:spChg>
        <pc:graphicFrameChg chg="add">
          <ac:chgData name="Francesco Italiani" userId="S::francesco.italiani@lbhs.it::4d0e97e8-17e3-45da-8086-4c6cfdf6da46" providerId="AD" clId="Web-{E734A73B-F3A1-944A-E394-594E58515930}" dt="2022-01-13T09:35:33.662" v="59"/>
          <ac:graphicFrameMkLst>
            <pc:docMk/>
            <pc:sldMk cId="3644309959" sldId="280"/>
            <ac:graphicFrameMk id="5" creationId="{97E00449-DCDF-4B4F-BF2D-F09E2FD361A8}"/>
          </ac:graphicFrameMkLst>
        </pc:graphicFrameChg>
      </pc:sldChg>
      <pc:sldChg chg="addSp delSp modSp add replId">
        <pc:chgData name="Francesco Italiani" userId="S::francesco.italiani@lbhs.it::4d0e97e8-17e3-45da-8086-4c6cfdf6da46" providerId="AD" clId="Web-{E734A73B-F3A1-944A-E394-594E58515930}" dt="2022-01-13T09:54:22.580" v="101"/>
        <pc:sldMkLst>
          <pc:docMk/>
          <pc:sldMk cId="1603952574" sldId="281"/>
        </pc:sldMkLst>
        <pc:spChg chg="mod">
          <ac:chgData name="Francesco Italiani" userId="S::francesco.italiani@lbhs.it::4d0e97e8-17e3-45da-8086-4c6cfdf6da46" providerId="AD" clId="Web-{E734A73B-F3A1-944A-E394-594E58515930}" dt="2022-01-13T09:54:22.580" v="101"/>
          <ac:spMkLst>
            <pc:docMk/>
            <pc:sldMk cId="1603952574" sldId="281"/>
            <ac:spMk id="2" creationId="{45C8AEF6-6EE5-4BC6-AF67-CF486A41A596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09:54:22.580" v="101"/>
          <ac:spMkLst>
            <pc:docMk/>
            <pc:sldMk cId="1603952574" sldId="281"/>
            <ac:spMk id="9" creationId="{BACC6370-2D7E-4714-9D71-7542949D7D5D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09:54:22.580" v="101"/>
          <ac:spMkLst>
            <pc:docMk/>
            <pc:sldMk cId="1603952574" sldId="281"/>
            <ac:spMk id="11" creationId="{F68B3F68-107C-434F-AA38-110D5EA91B85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09:54:22.580" v="101"/>
          <ac:spMkLst>
            <pc:docMk/>
            <pc:sldMk cId="1603952574" sldId="281"/>
            <ac:spMk id="13" creationId="{AAD0DBB9-1A4B-4391-81D4-CB19F9AB918A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09:54:22.580" v="101"/>
          <ac:spMkLst>
            <pc:docMk/>
            <pc:sldMk cId="1603952574" sldId="281"/>
            <ac:spMk id="15" creationId="{063BBA22-50EA-4C4D-BE05-F1CE4E63AA56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09:54:22.580" v="101"/>
          <ac:spMkLst>
            <pc:docMk/>
            <pc:sldMk cId="1603952574" sldId="281"/>
            <ac:spMk id="20" creationId="{BACC6370-2D7E-4714-9D71-7542949D7D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09:54:22.580" v="101"/>
          <ac:spMkLst>
            <pc:docMk/>
            <pc:sldMk cId="1603952574" sldId="281"/>
            <ac:spMk id="22" creationId="{F68B3F68-107C-434F-AA38-110D5EA91B85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09:54:22.580" v="101"/>
          <ac:spMkLst>
            <pc:docMk/>
            <pc:sldMk cId="1603952574" sldId="281"/>
            <ac:spMk id="24" creationId="{AAD0DBB9-1A4B-4391-81D4-CB19F9AB918A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09:54:22.580" v="101"/>
          <ac:spMkLst>
            <pc:docMk/>
            <pc:sldMk cId="1603952574" sldId="281"/>
            <ac:spMk id="26" creationId="{063BBA22-50EA-4C4D-BE05-F1CE4E63AA56}"/>
          </ac:spMkLst>
        </pc:spChg>
        <pc:graphicFrameChg chg="mod modGraphic">
          <ac:chgData name="Francesco Italiani" userId="S::francesco.italiani@lbhs.it::4d0e97e8-17e3-45da-8086-4c6cfdf6da46" providerId="AD" clId="Web-{E734A73B-F3A1-944A-E394-594E58515930}" dt="2022-01-13T09:54:22.580" v="101"/>
          <ac:graphicFrameMkLst>
            <pc:docMk/>
            <pc:sldMk cId="1603952574" sldId="281"/>
            <ac:graphicFrameMk id="5" creationId="{97E00449-DCDF-4B4F-BF2D-F09E2FD361A8}"/>
          </ac:graphicFrameMkLst>
        </pc:graphicFrameChg>
      </pc:sldChg>
      <pc:sldChg chg="modSp add replId">
        <pc:chgData name="Francesco Italiani" userId="S::francesco.italiani@lbhs.it::4d0e97e8-17e3-45da-8086-4c6cfdf6da46" providerId="AD" clId="Web-{E734A73B-F3A1-944A-E394-594E58515930}" dt="2022-01-13T09:57:55.241" v="130" actId="20577"/>
        <pc:sldMkLst>
          <pc:docMk/>
          <pc:sldMk cId="1199799746" sldId="282"/>
        </pc:sldMkLst>
        <pc:spChg chg="mod">
          <ac:chgData name="Francesco Italiani" userId="S::francesco.italiani@lbhs.it::4d0e97e8-17e3-45da-8086-4c6cfdf6da46" providerId="AD" clId="Web-{E734A73B-F3A1-944A-E394-594E58515930}" dt="2022-01-13T09:57:31.491" v="114" actId="20577"/>
          <ac:spMkLst>
            <pc:docMk/>
            <pc:sldMk cId="1199799746" sldId="282"/>
            <ac:spMk id="2" creationId="{45C8AEF6-6EE5-4BC6-AF67-CF486A41A596}"/>
          </ac:spMkLst>
        </pc:spChg>
        <pc:graphicFrameChg chg="modGraphic">
          <ac:chgData name="Francesco Italiani" userId="S::francesco.italiani@lbhs.it::4d0e97e8-17e3-45da-8086-4c6cfdf6da46" providerId="AD" clId="Web-{E734A73B-F3A1-944A-E394-594E58515930}" dt="2022-01-13T09:57:55.241" v="130" actId="20577"/>
          <ac:graphicFrameMkLst>
            <pc:docMk/>
            <pc:sldMk cId="1199799746" sldId="282"/>
            <ac:graphicFrameMk id="5" creationId="{97E00449-DCDF-4B4F-BF2D-F09E2FD361A8}"/>
          </ac:graphicFrameMkLst>
        </pc:graphicFrameChg>
      </pc:sldChg>
      <pc:sldChg chg="addSp delSp modSp new mod setBg">
        <pc:chgData name="Francesco Italiani" userId="S::francesco.italiani@lbhs.it::4d0e97e8-17e3-45da-8086-4c6cfdf6da46" providerId="AD" clId="Web-{E734A73B-F3A1-944A-E394-594E58515930}" dt="2022-01-13T11:58:58.086" v="326" actId="1076"/>
        <pc:sldMkLst>
          <pc:docMk/>
          <pc:sldMk cId="1664856325" sldId="283"/>
        </pc:sldMkLst>
        <pc:spChg chg="mod">
          <ac:chgData name="Francesco Italiani" userId="S::francesco.italiani@lbhs.it::4d0e97e8-17e3-45da-8086-4c6cfdf6da46" providerId="AD" clId="Web-{E734A73B-F3A1-944A-E394-594E58515930}" dt="2022-01-13T11:58:58.086" v="326" actId="1076"/>
          <ac:spMkLst>
            <pc:docMk/>
            <pc:sldMk cId="1664856325" sldId="283"/>
            <ac:spMk id="2" creationId="{70127F2B-8A37-47EE-B35D-1C246FA4C845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1:58:30.070" v="322"/>
          <ac:spMkLst>
            <pc:docMk/>
            <pc:sldMk cId="1664856325" sldId="283"/>
            <ac:spMk id="3" creationId="{D4865F87-580E-475A-9B4C-39FF138813A8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8:43.023" v="323"/>
          <ac:spMkLst>
            <pc:docMk/>
            <pc:sldMk cId="1664856325" sldId="283"/>
            <ac:spMk id="7" creationId="{8C790BE2-4E4F-4AAF-81A2-4A6F4885EBE6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8:43.023" v="323"/>
          <ac:spMkLst>
            <pc:docMk/>
            <pc:sldMk cId="1664856325" sldId="283"/>
            <ac:spMk id="9" creationId="{D28B54C3-B57B-472A-B96E-1FCB67093DC2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8:43.023" v="323"/>
          <ac:spMkLst>
            <pc:docMk/>
            <pc:sldMk cId="1664856325" sldId="283"/>
            <ac:spMk id="11" creationId="{7DB3C429-F8DA-49B9-AF84-21996FCF78B5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8:43.023" v="323"/>
          <ac:spMkLst>
            <pc:docMk/>
            <pc:sldMk cId="1664856325" sldId="283"/>
            <ac:spMk id="13" creationId="{E12088DD-B1AD-40E0-8B86-1D87A2CCD9BE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8:43.023" v="323"/>
          <ac:spMkLst>
            <pc:docMk/>
            <pc:sldMk cId="1664856325" sldId="283"/>
            <ac:spMk id="15" creationId="{C4C9F2B0-1044-46EB-8AEB-C3BFFDE6C2CC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8:43.023" v="323"/>
          <ac:spMkLst>
            <pc:docMk/>
            <pc:sldMk cId="1664856325" sldId="283"/>
            <ac:spMk id="17" creationId="{0C395952-4E26-45A2-8756-2ADFD6E53C6E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58:43.023" v="323"/>
          <ac:spMkLst>
            <pc:docMk/>
            <pc:sldMk cId="1664856325" sldId="283"/>
            <ac:spMk id="19" creationId="{4734BADF-9461-4621-B112-2D7BABEA7DD0}"/>
          </ac:spMkLst>
        </pc:spChg>
      </pc:sldChg>
      <pc:sldChg chg="addSp delSp modSp add replId">
        <pc:chgData name="Francesco Italiani" userId="S::francesco.italiani@lbhs.it::4d0e97e8-17e3-45da-8086-4c6cfdf6da46" providerId="AD" clId="Web-{E734A73B-F3A1-944A-E394-594E58515930}" dt="2022-01-13T11:21:56.986" v="265"/>
        <pc:sldMkLst>
          <pc:docMk/>
          <pc:sldMk cId="1034740423" sldId="284"/>
        </pc:sldMkLst>
        <pc:spChg chg="mod">
          <ac:chgData name="Francesco Italiani" userId="S::francesco.italiani@lbhs.it::4d0e97e8-17e3-45da-8086-4c6cfdf6da46" providerId="AD" clId="Web-{E734A73B-F3A1-944A-E394-594E58515930}" dt="2022-01-13T11:21:56.986" v="265"/>
          <ac:spMkLst>
            <pc:docMk/>
            <pc:sldMk cId="1034740423" sldId="284"/>
            <ac:spMk id="2" creationId="{45C8AEF6-6EE5-4BC6-AF67-CF486A41A596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1:21:56.986" v="265"/>
          <ac:spMkLst>
            <pc:docMk/>
            <pc:sldMk cId="1034740423" sldId="284"/>
            <ac:spMk id="20" creationId="{BACC6370-2D7E-4714-9D71-7542949D7D5D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1:21:56.986" v="265"/>
          <ac:spMkLst>
            <pc:docMk/>
            <pc:sldMk cId="1034740423" sldId="284"/>
            <ac:spMk id="22" creationId="{F68B3F68-107C-434F-AA38-110D5EA91B85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1:21:56.986" v="265"/>
          <ac:spMkLst>
            <pc:docMk/>
            <pc:sldMk cId="1034740423" sldId="284"/>
            <ac:spMk id="24" creationId="{AAD0DBB9-1A4B-4391-81D4-CB19F9AB918A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1:21:56.986" v="265"/>
          <ac:spMkLst>
            <pc:docMk/>
            <pc:sldMk cId="1034740423" sldId="284"/>
            <ac:spMk id="26" creationId="{063BBA22-50EA-4C4D-BE05-F1CE4E63AA56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21:56.986" v="265"/>
          <ac:spMkLst>
            <pc:docMk/>
            <pc:sldMk cId="1034740423" sldId="284"/>
            <ac:spMk id="31" creationId="{BACC6370-2D7E-4714-9D71-7542949D7D5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21:56.986" v="265"/>
          <ac:spMkLst>
            <pc:docMk/>
            <pc:sldMk cId="1034740423" sldId="284"/>
            <ac:spMk id="33" creationId="{F68B3F68-107C-434F-AA38-110D5EA91B85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21:56.986" v="265"/>
          <ac:spMkLst>
            <pc:docMk/>
            <pc:sldMk cId="1034740423" sldId="284"/>
            <ac:spMk id="35" creationId="{AAD0DBB9-1A4B-4391-81D4-CB19F9AB918A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1:21:56.986" v="265"/>
          <ac:spMkLst>
            <pc:docMk/>
            <pc:sldMk cId="1034740423" sldId="284"/>
            <ac:spMk id="37" creationId="{063BBA22-50EA-4C4D-BE05-F1CE4E63AA56}"/>
          </ac:spMkLst>
        </pc:spChg>
        <pc:graphicFrameChg chg="mod modGraphic">
          <ac:chgData name="Francesco Italiani" userId="S::francesco.italiani@lbhs.it::4d0e97e8-17e3-45da-8086-4c6cfdf6da46" providerId="AD" clId="Web-{E734A73B-F3A1-944A-E394-594E58515930}" dt="2022-01-13T11:21:56.986" v="265"/>
          <ac:graphicFrameMkLst>
            <pc:docMk/>
            <pc:sldMk cId="1034740423" sldId="284"/>
            <ac:graphicFrameMk id="5" creationId="{97E00449-DCDF-4B4F-BF2D-F09E2FD361A8}"/>
          </ac:graphicFrameMkLst>
        </pc:graphicFrameChg>
      </pc:sldChg>
      <pc:sldChg chg="addSp delSp modSp add mod replId setClrOvrMap">
        <pc:chgData name="Francesco Italiani" userId="S::francesco.italiani@lbhs.it::4d0e97e8-17e3-45da-8086-4c6cfdf6da46" providerId="AD" clId="Web-{E734A73B-F3A1-944A-E394-594E58515930}" dt="2022-01-13T12:05:34.624" v="450"/>
        <pc:sldMkLst>
          <pc:docMk/>
          <pc:sldMk cId="3847991476" sldId="285"/>
        </pc:sldMkLst>
        <pc:spChg chg="mod">
          <ac:chgData name="Francesco Italiani" userId="S::francesco.italiani@lbhs.it::4d0e97e8-17e3-45da-8086-4c6cfdf6da46" providerId="AD" clId="Web-{E734A73B-F3A1-944A-E394-594E58515930}" dt="2022-01-13T12:05:34.624" v="450"/>
          <ac:spMkLst>
            <pc:docMk/>
            <pc:sldMk cId="3847991476" sldId="285"/>
            <ac:spMk id="2" creationId="{824F84CE-13DD-40AF-A0F4-E6FBDBD00AB8}"/>
          </ac:spMkLst>
        </pc:spChg>
        <pc:spChg chg="mod">
          <ac:chgData name="Francesco Italiani" userId="S::francesco.italiani@lbhs.it::4d0e97e8-17e3-45da-8086-4c6cfdf6da46" providerId="AD" clId="Web-{E734A73B-F3A1-944A-E394-594E58515930}" dt="2022-01-13T12:05:34.624" v="450"/>
          <ac:spMkLst>
            <pc:docMk/>
            <pc:sldMk cId="3847991476" sldId="285"/>
            <ac:spMk id="8" creationId="{5612EC29-6F61-45D0-88B1-51D622AF1E4C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5:34.624" v="450"/>
          <ac:spMkLst>
            <pc:docMk/>
            <pc:sldMk cId="3847991476" sldId="285"/>
            <ac:spMk id="24" creationId="{25E8815A-9407-4234-B08F-A1E49DCD7F37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5:34.624" v="450"/>
          <ac:spMkLst>
            <pc:docMk/>
            <pc:sldMk cId="3847991476" sldId="285"/>
            <ac:spMk id="29" creationId="{AD72D4D1-076F-49D3-9889-EFC4F6D7CA66}"/>
          </ac:spMkLst>
        </pc:spChg>
        <pc:spChg chg="del">
          <ac:chgData name="Francesco Italiani" userId="S::francesco.italiani@lbhs.it::4d0e97e8-17e3-45da-8086-4c6cfdf6da46" providerId="AD" clId="Web-{E734A73B-F3A1-944A-E394-594E58515930}" dt="2022-01-13T12:05:34.624" v="450"/>
          <ac:spMkLst>
            <pc:docMk/>
            <pc:sldMk cId="3847991476" sldId="285"/>
            <ac:spMk id="31" creationId="{C9C56819-FD02-4626-ABF5-85C7463C990D}"/>
          </ac:spMkLst>
        </pc:spChg>
        <pc:spChg chg="add">
          <ac:chgData name="Francesco Italiani" userId="S::francesco.italiani@lbhs.it::4d0e97e8-17e3-45da-8086-4c6cfdf6da46" providerId="AD" clId="Web-{E734A73B-F3A1-944A-E394-594E58515930}" dt="2022-01-13T12:05:34.624" v="450"/>
          <ac:spMkLst>
            <pc:docMk/>
            <pc:sldMk cId="3847991476" sldId="285"/>
            <ac:spMk id="36" creationId="{C5E6CFF1-2F42-4E10-9A97-F116F46F53FE}"/>
          </ac:spMkLst>
        </pc:spChg>
        <pc:picChg chg="mod">
          <ac:chgData name="Francesco Italiani" userId="S::francesco.italiani@lbhs.it::4d0e97e8-17e3-45da-8086-4c6cfdf6da46" providerId="AD" clId="Web-{E734A73B-F3A1-944A-E394-594E58515930}" dt="2022-01-13T12:05:34.624" v="450"/>
          <ac:picMkLst>
            <pc:docMk/>
            <pc:sldMk cId="3847991476" sldId="285"/>
            <ac:picMk id="4" creationId="{76C121C3-023B-4985-9836-7AD4C6B21C22}"/>
          </ac:picMkLst>
        </pc:picChg>
        <pc:cxnChg chg="add">
          <ac:chgData name="Francesco Italiani" userId="S::francesco.italiani@lbhs.it::4d0e97e8-17e3-45da-8086-4c6cfdf6da46" providerId="AD" clId="Web-{E734A73B-F3A1-944A-E394-594E58515930}" dt="2022-01-13T12:05:34.624" v="450"/>
          <ac:cxnSpMkLst>
            <pc:docMk/>
            <pc:sldMk cId="3847991476" sldId="285"/>
            <ac:cxnSpMk id="38" creationId="{67182200-4859-4C8D-BCBB-55B245C28BA3}"/>
          </ac:cxnSpMkLst>
        </pc:cxnChg>
      </pc:sldChg>
    </pc:docChg>
  </pc:docChgLst>
  <pc:docChgLst>
    <pc:chgData name="Francesco Italiani" userId="4d0e97e8-17e3-45da-8086-4c6cfdf6da46" providerId="ADAL" clId="{8B16FA1F-9801-406F-B394-E402ADED30D5}"/>
    <pc:docChg chg="modSld">
      <pc:chgData name="Francesco Italiani" userId="4d0e97e8-17e3-45da-8086-4c6cfdf6da46" providerId="ADAL" clId="{8B16FA1F-9801-406F-B394-E402ADED30D5}" dt="2021-12-28T15:36:29.321" v="27" actId="20577"/>
      <pc:docMkLst>
        <pc:docMk/>
      </pc:docMkLst>
      <pc:sldChg chg="modSp mod">
        <pc:chgData name="Francesco Italiani" userId="4d0e97e8-17e3-45da-8086-4c6cfdf6da46" providerId="ADAL" clId="{8B16FA1F-9801-406F-B394-E402ADED30D5}" dt="2021-12-28T15:36:29.321" v="27" actId="20577"/>
        <pc:sldMkLst>
          <pc:docMk/>
          <pc:sldMk cId="2831825254" sldId="256"/>
        </pc:sldMkLst>
        <pc:spChg chg="mod">
          <ac:chgData name="Francesco Italiani" userId="4d0e97e8-17e3-45da-8086-4c6cfdf6da46" providerId="ADAL" clId="{8B16FA1F-9801-406F-B394-E402ADED30D5}" dt="2021-12-28T15:36:29.321" v="27" actId="20577"/>
          <ac:spMkLst>
            <pc:docMk/>
            <pc:sldMk cId="2831825254" sldId="256"/>
            <ac:spMk id="5" creationId="{00000000-0000-0000-0000-000000000000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4DDEF4-A749-4CAD-99D6-F5754A172FC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237152C-900F-4BFD-9D5E-97F5A6A11CED}">
      <dgm:prSet/>
      <dgm:spPr/>
      <dgm:t>
        <a:bodyPr/>
        <a:lstStyle/>
        <a:p>
          <a:r>
            <a:rPr lang="it-IT"/>
            <a:t>Footprint collection / data gathering</a:t>
          </a:r>
          <a:endParaRPr lang="en-US"/>
        </a:p>
      </dgm:t>
    </dgm:pt>
    <dgm:pt modelId="{C503A69A-CB08-4E82-86BF-9191F60797E3}" type="parTrans" cxnId="{7006EB41-7D2E-4893-AD8C-AB57A3A30C11}">
      <dgm:prSet/>
      <dgm:spPr/>
      <dgm:t>
        <a:bodyPr/>
        <a:lstStyle/>
        <a:p>
          <a:endParaRPr lang="en-US"/>
        </a:p>
      </dgm:t>
    </dgm:pt>
    <dgm:pt modelId="{C2F25855-B4B7-4DD9-BA61-F8DCC4941A4C}" type="sibTrans" cxnId="{7006EB41-7D2E-4893-AD8C-AB57A3A30C11}">
      <dgm:prSet/>
      <dgm:spPr/>
      <dgm:t>
        <a:bodyPr/>
        <a:lstStyle/>
        <a:p>
          <a:endParaRPr lang="en-US"/>
        </a:p>
      </dgm:t>
    </dgm:pt>
    <dgm:pt modelId="{444B897A-59CC-47B0-AEB9-342C2DC47C6E}">
      <dgm:prSet/>
      <dgm:spPr/>
      <dgm:t>
        <a:bodyPr/>
        <a:lstStyle/>
        <a:p>
          <a:r>
            <a:rPr lang="it-IT"/>
            <a:t>Analisi della rete / porte</a:t>
          </a:r>
          <a:endParaRPr lang="en-US"/>
        </a:p>
      </dgm:t>
    </dgm:pt>
    <dgm:pt modelId="{9A92F110-28F3-46E0-9AD4-6BE4A928A127}" type="parTrans" cxnId="{91C9D201-F5B5-438A-8098-EFF3F6D39EC4}">
      <dgm:prSet/>
      <dgm:spPr/>
      <dgm:t>
        <a:bodyPr/>
        <a:lstStyle/>
        <a:p>
          <a:endParaRPr lang="en-US"/>
        </a:p>
      </dgm:t>
    </dgm:pt>
    <dgm:pt modelId="{708809B2-7C90-4B1F-9E60-40B24310C024}" type="sibTrans" cxnId="{91C9D201-F5B5-438A-8098-EFF3F6D39EC4}">
      <dgm:prSet/>
      <dgm:spPr/>
      <dgm:t>
        <a:bodyPr/>
        <a:lstStyle/>
        <a:p>
          <a:endParaRPr lang="en-US"/>
        </a:p>
      </dgm:t>
    </dgm:pt>
    <dgm:pt modelId="{5E15D05D-DFC3-4441-8ABF-86949AF12D46}">
      <dgm:prSet/>
      <dgm:spPr/>
      <dgm:t>
        <a:bodyPr/>
        <a:lstStyle/>
        <a:p>
          <a:r>
            <a:rPr lang="it-IT"/>
            <a:t>Vulnerability test</a:t>
          </a:r>
          <a:endParaRPr lang="en-US"/>
        </a:p>
      </dgm:t>
    </dgm:pt>
    <dgm:pt modelId="{FBD36AD6-5CCB-47A9-9E11-E29E9B4CEF65}" type="parTrans" cxnId="{9CE42496-4961-4B01-924D-7C51FCB400B6}">
      <dgm:prSet/>
      <dgm:spPr/>
      <dgm:t>
        <a:bodyPr/>
        <a:lstStyle/>
        <a:p>
          <a:endParaRPr lang="en-US"/>
        </a:p>
      </dgm:t>
    </dgm:pt>
    <dgm:pt modelId="{2740AE49-3BFA-460C-8614-611C7819DF75}" type="sibTrans" cxnId="{9CE42496-4961-4B01-924D-7C51FCB400B6}">
      <dgm:prSet/>
      <dgm:spPr/>
      <dgm:t>
        <a:bodyPr/>
        <a:lstStyle/>
        <a:p>
          <a:endParaRPr lang="en-US"/>
        </a:p>
      </dgm:t>
    </dgm:pt>
    <dgm:pt modelId="{FF45FAA9-DE60-4068-8A56-5E7196F8FE29}">
      <dgm:prSet/>
      <dgm:spPr/>
      <dgm:t>
        <a:bodyPr/>
        <a:lstStyle/>
        <a:p>
          <a:r>
            <a:rPr lang="it-IT"/>
            <a:t>Attacco del sistema </a:t>
          </a:r>
          <a:endParaRPr lang="en-US"/>
        </a:p>
      </dgm:t>
    </dgm:pt>
    <dgm:pt modelId="{F9A4EE82-F7D6-4337-80BA-826704F7F177}" type="parTrans" cxnId="{BB7D1E15-35CC-4B8A-BEDA-1742DC141571}">
      <dgm:prSet/>
      <dgm:spPr/>
      <dgm:t>
        <a:bodyPr/>
        <a:lstStyle/>
        <a:p>
          <a:endParaRPr lang="en-US"/>
        </a:p>
      </dgm:t>
    </dgm:pt>
    <dgm:pt modelId="{E33DEF37-3BBF-4836-BE73-6E2DFDAB884F}" type="sibTrans" cxnId="{BB7D1E15-35CC-4B8A-BEDA-1742DC141571}">
      <dgm:prSet/>
      <dgm:spPr/>
      <dgm:t>
        <a:bodyPr/>
        <a:lstStyle/>
        <a:p>
          <a:endParaRPr lang="en-US"/>
        </a:p>
      </dgm:t>
    </dgm:pt>
    <dgm:pt modelId="{7408DE3F-26DC-4493-AD54-4BD2B89771E5}" type="pres">
      <dgm:prSet presAssocID="{C64DDEF4-A749-4CAD-99D6-F5754A172FC3}" presName="linear" presStyleCnt="0">
        <dgm:presLayoutVars>
          <dgm:animLvl val="lvl"/>
          <dgm:resizeHandles val="exact"/>
        </dgm:presLayoutVars>
      </dgm:prSet>
      <dgm:spPr/>
    </dgm:pt>
    <dgm:pt modelId="{AD13C88F-1FBE-49CE-B755-1B6E2F1883B0}" type="pres">
      <dgm:prSet presAssocID="{2237152C-900F-4BFD-9D5E-97F5A6A11C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D9D376F-BCE4-43BF-B655-E3D4E4F5A962}" type="pres">
      <dgm:prSet presAssocID="{C2F25855-B4B7-4DD9-BA61-F8DCC4941A4C}" presName="spacer" presStyleCnt="0"/>
      <dgm:spPr/>
    </dgm:pt>
    <dgm:pt modelId="{6A10C16E-36D6-4882-943C-CA3E90252516}" type="pres">
      <dgm:prSet presAssocID="{444B897A-59CC-47B0-AEB9-342C2DC47C6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3377DC4-9B36-4D6E-B67F-835B2D40B7FB}" type="pres">
      <dgm:prSet presAssocID="{708809B2-7C90-4B1F-9E60-40B24310C024}" presName="spacer" presStyleCnt="0"/>
      <dgm:spPr/>
    </dgm:pt>
    <dgm:pt modelId="{A537A09C-69AC-4645-8663-84CB7D0F2E83}" type="pres">
      <dgm:prSet presAssocID="{5E15D05D-DFC3-4441-8ABF-86949AF12D4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D08842D-7276-4F86-94FA-E05EC46E5812}" type="pres">
      <dgm:prSet presAssocID="{2740AE49-3BFA-460C-8614-611C7819DF75}" presName="spacer" presStyleCnt="0"/>
      <dgm:spPr/>
    </dgm:pt>
    <dgm:pt modelId="{E65D23E4-47ED-4CDE-ADB6-5AF2B606DFA8}" type="pres">
      <dgm:prSet presAssocID="{FF45FAA9-DE60-4068-8A56-5E7196F8FE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1C9D201-F5B5-438A-8098-EFF3F6D39EC4}" srcId="{C64DDEF4-A749-4CAD-99D6-F5754A172FC3}" destId="{444B897A-59CC-47B0-AEB9-342C2DC47C6E}" srcOrd="1" destOrd="0" parTransId="{9A92F110-28F3-46E0-9AD4-6BE4A928A127}" sibTransId="{708809B2-7C90-4B1F-9E60-40B24310C024}"/>
    <dgm:cxn modelId="{BB7D1E15-35CC-4B8A-BEDA-1742DC141571}" srcId="{C64DDEF4-A749-4CAD-99D6-F5754A172FC3}" destId="{FF45FAA9-DE60-4068-8A56-5E7196F8FE29}" srcOrd="3" destOrd="0" parTransId="{F9A4EE82-F7D6-4337-80BA-826704F7F177}" sibTransId="{E33DEF37-3BBF-4836-BE73-6E2DFDAB884F}"/>
    <dgm:cxn modelId="{7006EB41-7D2E-4893-AD8C-AB57A3A30C11}" srcId="{C64DDEF4-A749-4CAD-99D6-F5754A172FC3}" destId="{2237152C-900F-4BFD-9D5E-97F5A6A11CED}" srcOrd="0" destOrd="0" parTransId="{C503A69A-CB08-4E82-86BF-9191F60797E3}" sibTransId="{C2F25855-B4B7-4DD9-BA61-F8DCC4941A4C}"/>
    <dgm:cxn modelId="{FCFFF56D-75AB-4435-B9FE-F269F240AC3C}" type="presOf" srcId="{C64DDEF4-A749-4CAD-99D6-F5754A172FC3}" destId="{7408DE3F-26DC-4493-AD54-4BD2B89771E5}" srcOrd="0" destOrd="0" presId="urn:microsoft.com/office/officeart/2005/8/layout/vList2"/>
    <dgm:cxn modelId="{ADD15F89-6DDF-4E0B-AC6E-2FAABDED1C18}" type="presOf" srcId="{2237152C-900F-4BFD-9D5E-97F5A6A11CED}" destId="{AD13C88F-1FBE-49CE-B755-1B6E2F1883B0}" srcOrd="0" destOrd="0" presId="urn:microsoft.com/office/officeart/2005/8/layout/vList2"/>
    <dgm:cxn modelId="{11C2448F-AD48-4BF2-8161-F601D56B49C4}" type="presOf" srcId="{444B897A-59CC-47B0-AEB9-342C2DC47C6E}" destId="{6A10C16E-36D6-4882-943C-CA3E90252516}" srcOrd="0" destOrd="0" presId="urn:microsoft.com/office/officeart/2005/8/layout/vList2"/>
    <dgm:cxn modelId="{9CE42496-4961-4B01-924D-7C51FCB400B6}" srcId="{C64DDEF4-A749-4CAD-99D6-F5754A172FC3}" destId="{5E15D05D-DFC3-4441-8ABF-86949AF12D46}" srcOrd="2" destOrd="0" parTransId="{FBD36AD6-5CCB-47A9-9E11-E29E9B4CEF65}" sibTransId="{2740AE49-3BFA-460C-8614-611C7819DF75}"/>
    <dgm:cxn modelId="{3C99D0C2-89BE-4627-BC37-CFC4ECDDBA6D}" type="presOf" srcId="{FF45FAA9-DE60-4068-8A56-5E7196F8FE29}" destId="{E65D23E4-47ED-4CDE-ADB6-5AF2B606DFA8}" srcOrd="0" destOrd="0" presId="urn:microsoft.com/office/officeart/2005/8/layout/vList2"/>
    <dgm:cxn modelId="{5E630EF9-036B-47F9-991E-6E6F0C1543FB}" type="presOf" srcId="{5E15D05D-DFC3-4441-8ABF-86949AF12D46}" destId="{A537A09C-69AC-4645-8663-84CB7D0F2E83}" srcOrd="0" destOrd="0" presId="urn:microsoft.com/office/officeart/2005/8/layout/vList2"/>
    <dgm:cxn modelId="{FC1D71C5-37CD-44E8-9F5F-BCE80DA7A3BA}" type="presParOf" srcId="{7408DE3F-26DC-4493-AD54-4BD2B89771E5}" destId="{AD13C88F-1FBE-49CE-B755-1B6E2F1883B0}" srcOrd="0" destOrd="0" presId="urn:microsoft.com/office/officeart/2005/8/layout/vList2"/>
    <dgm:cxn modelId="{3141D21A-3AC5-4891-8CA7-7E60BA249F8F}" type="presParOf" srcId="{7408DE3F-26DC-4493-AD54-4BD2B89771E5}" destId="{3D9D376F-BCE4-43BF-B655-E3D4E4F5A962}" srcOrd="1" destOrd="0" presId="urn:microsoft.com/office/officeart/2005/8/layout/vList2"/>
    <dgm:cxn modelId="{0F831AB3-365A-4321-B467-3F10229CB1EB}" type="presParOf" srcId="{7408DE3F-26DC-4493-AD54-4BD2B89771E5}" destId="{6A10C16E-36D6-4882-943C-CA3E90252516}" srcOrd="2" destOrd="0" presId="urn:microsoft.com/office/officeart/2005/8/layout/vList2"/>
    <dgm:cxn modelId="{68F015E4-CF82-4635-B8F2-B209584EBA0E}" type="presParOf" srcId="{7408DE3F-26DC-4493-AD54-4BD2B89771E5}" destId="{13377DC4-9B36-4D6E-B67F-835B2D40B7FB}" srcOrd="3" destOrd="0" presId="urn:microsoft.com/office/officeart/2005/8/layout/vList2"/>
    <dgm:cxn modelId="{700A5486-5738-440E-BFFA-DEE330EE883E}" type="presParOf" srcId="{7408DE3F-26DC-4493-AD54-4BD2B89771E5}" destId="{A537A09C-69AC-4645-8663-84CB7D0F2E83}" srcOrd="4" destOrd="0" presId="urn:microsoft.com/office/officeart/2005/8/layout/vList2"/>
    <dgm:cxn modelId="{B862F040-C1C8-4733-A294-0918921226A4}" type="presParOf" srcId="{7408DE3F-26DC-4493-AD54-4BD2B89771E5}" destId="{7D08842D-7276-4F86-94FA-E05EC46E5812}" srcOrd="5" destOrd="0" presId="urn:microsoft.com/office/officeart/2005/8/layout/vList2"/>
    <dgm:cxn modelId="{5F107792-C0C8-451A-9370-B0D1CE2936F8}" type="presParOf" srcId="{7408DE3F-26DC-4493-AD54-4BD2B89771E5}" destId="{E65D23E4-47ED-4CDE-ADB6-5AF2B606DFA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74E74C-BFBF-4369-AEF4-DC5D7683A5D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19B25F1-6FC2-444A-9E6B-9025233A4931}">
      <dgm:prSet/>
      <dgm:spPr/>
      <dgm:t>
        <a:bodyPr/>
        <a:lstStyle/>
        <a:p>
          <a:r>
            <a:rPr lang="en-US" dirty="0" err="1"/>
            <a:t>Informazioni</a:t>
          </a:r>
          <a:r>
            <a:rPr lang="en-US" dirty="0"/>
            <a:t> </a:t>
          </a:r>
          <a:r>
            <a:rPr lang="en-US" dirty="0" err="1"/>
            <a:t>tramite</a:t>
          </a:r>
          <a:r>
            <a:rPr lang="en-US" dirty="0"/>
            <a:t> </a:t>
          </a:r>
          <a:r>
            <a:rPr lang="en-US" dirty="0" err="1"/>
            <a:t>motori</a:t>
          </a:r>
          <a:r>
            <a:rPr lang="en-US" dirty="0"/>
            <a:t> di </a:t>
          </a:r>
          <a:r>
            <a:rPr lang="en-US" dirty="0" err="1"/>
            <a:t>ricerca</a:t>
          </a:r>
        </a:p>
      </dgm:t>
    </dgm:pt>
    <dgm:pt modelId="{6B377DE5-DFFF-4D72-A5D0-807A8804F9BE}" type="parTrans" cxnId="{3E462B5F-4FBE-483D-90C6-A0496C795557}">
      <dgm:prSet/>
      <dgm:spPr/>
      <dgm:t>
        <a:bodyPr/>
        <a:lstStyle/>
        <a:p>
          <a:endParaRPr lang="en-US"/>
        </a:p>
      </dgm:t>
    </dgm:pt>
    <dgm:pt modelId="{4070A499-40C7-4F0E-9B68-96441C864FAC}" type="sibTrans" cxnId="{3E462B5F-4FBE-483D-90C6-A0496C795557}">
      <dgm:prSet/>
      <dgm:spPr/>
      <dgm:t>
        <a:bodyPr/>
        <a:lstStyle/>
        <a:p>
          <a:endParaRPr lang="en-US"/>
        </a:p>
      </dgm:t>
    </dgm:pt>
    <dgm:pt modelId="{A206A3DB-7AC7-43EE-9F1C-EB77C407A80E}">
      <dgm:prSet/>
      <dgm:spPr/>
      <dgm:t>
        <a:bodyPr/>
        <a:lstStyle/>
        <a:p>
          <a:r>
            <a:rPr lang="en-US" dirty="0" err="1"/>
            <a:t>Informazioni</a:t>
          </a:r>
          <a:r>
            <a:rPr lang="en-US" dirty="0"/>
            <a:t> legate </a:t>
          </a:r>
          <a:r>
            <a:rPr lang="en-US" dirty="0" err="1"/>
            <a:t>alla</a:t>
          </a:r>
          <a:r>
            <a:rPr lang="en-US" dirty="0"/>
            <a:t> </a:t>
          </a:r>
          <a:r>
            <a:rPr lang="en-US" dirty="0" err="1"/>
            <a:t>locazione</a:t>
          </a:r>
          <a:r>
            <a:rPr lang="en-US" dirty="0"/>
            <a:t> </a:t>
          </a:r>
          <a:r>
            <a:rPr lang="en-US" dirty="0" err="1"/>
            <a:t>fisica</a:t>
          </a:r>
        </a:p>
      </dgm:t>
    </dgm:pt>
    <dgm:pt modelId="{2E9A7CBE-87B9-4E2A-B846-646A3E1D9082}" type="parTrans" cxnId="{BD66B295-9946-4DB0-9EA3-53654FAA08F1}">
      <dgm:prSet/>
      <dgm:spPr/>
      <dgm:t>
        <a:bodyPr/>
        <a:lstStyle/>
        <a:p>
          <a:endParaRPr lang="en-US"/>
        </a:p>
      </dgm:t>
    </dgm:pt>
    <dgm:pt modelId="{AA6CE702-6FFB-43BA-B909-473285F00B13}" type="sibTrans" cxnId="{BD66B295-9946-4DB0-9EA3-53654FAA08F1}">
      <dgm:prSet/>
      <dgm:spPr/>
      <dgm:t>
        <a:bodyPr/>
        <a:lstStyle/>
        <a:p>
          <a:endParaRPr lang="en-US"/>
        </a:p>
      </dgm:t>
    </dgm:pt>
    <dgm:pt modelId="{5A7E3DB2-26D3-4274-A43C-D5460893C201}">
      <dgm:prSet/>
      <dgm:spPr/>
      <dgm:t>
        <a:bodyPr/>
        <a:lstStyle/>
        <a:p>
          <a:r>
            <a:rPr lang="en-US" dirty="0" err="1"/>
            <a:t>Informazioni</a:t>
          </a:r>
          <a:r>
            <a:rPr lang="en-US" dirty="0"/>
            <a:t> legate alle </a:t>
          </a:r>
          <a:r>
            <a:rPr lang="en-US" dirty="0" err="1"/>
            <a:t>persone</a:t>
          </a:r>
          <a:r>
            <a:rPr lang="en-US" dirty="0"/>
            <a:t> </a:t>
          </a:r>
          <a:r>
            <a:rPr lang="en-US" dirty="0" err="1"/>
            <a:t>all'interno</a:t>
          </a:r>
          <a:r>
            <a:rPr lang="en-US" dirty="0"/>
            <a:t> di uno </a:t>
          </a:r>
          <a:r>
            <a:rPr lang="en-US" dirty="0" err="1"/>
            <a:t>specifico</a:t>
          </a:r>
          <a:r>
            <a:rPr lang="en-US" dirty="0"/>
            <a:t> </a:t>
          </a:r>
          <a:r>
            <a:rPr lang="en-US" dirty="0" err="1"/>
            <a:t>contesto</a:t>
          </a:r>
        </a:p>
      </dgm:t>
    </dgm:pt>
    <dgm:pt modelId="{B3B1167F-C6FC-479E-AFF0-1903CFED7F79}" type="parTrans" cxnId="{50FA7D5F-4C32-48EB-9D24-5F23AE0D9DB6}">
      <dgm:prSet/>
      <dgm:spPr/>
      <dgm:t>
        <a:bodyPr/>
        <a:lstStyle/>
        <a:p>
          <a:endParaRPr lang="en-US"/>
        </a:p>
      </dgm:t>
    </dgm:pt>
    <dgm:pt modelId="{3E24BF93-08A8-471B-B16E-C52FCC1FFF9F}" type="sibTrans" cxnId="{50FA7D5F-4C32-48EB-9D24-5F23AE0D9DB6}">
      <dgm:prSet/>
      <dgm:spPr/>
      <dgm:t>
        <a:bodyPr/>
        <a:lstStyle/>
        <a:p>
          <a:endParaRPr lang="en-US"/>
        </a:p>
      </dgm:t>
    </dgm:pt>
    <dgm:pt modelId="{A2BB215B-B2C0-4E7B-9404-5F89E5548761}">
      <dgm:prSet/>
      <dgm:spPr/>
      <dgm:t>
        <a:bodyPr/>
        <a:lstStyle/>
        <a:p>
          <a:r>
            <a:rPr lang="en-US" dirty="0" err="1"/>
            <a:t>Informazioni</a:t>
          </a:r>
          <a:r>
            <a:rPr lang="en-US" dirty="0"/>
            <a:t> legate </a:t>
          </a:r>
          <a:r>
            <a:rPr lang="en-US" dirty="0" err="1"/>
            <a:t>agli</a:t>
          </a:r>
          <a:r>
            <a:rPr lang="en-US" dirty="0"/>
            <a:t> </a:t>
          </a:r>
          <a:r>
            <a:rPr lang="en-US" dirty="0" err="1"/>
            <a:t>annunci</a:t>
          </a:r>
          <a:r>
            <a:rPr lang="en-US" dirty="0"/>
            <a:t> di </a:t>
          </a:r>
          <a:r>
            <a:rPr lang="en-US" dirty="0" err="1"/>
            <a:t>lavoro</a:t>
          </a:r>
        </a:p>
      </dgm:t>
    </dgm:pt>
    <dgm:pt modelId="{E38E7FF5-70A4-40B4-A400-220FCF9BF2E3}" type="parTrans" cxnId="{F00E5AB7-5FE5-4C74-B2C7-A40F4C7BE340}">
      <dgm:prSet/>
      <dgm:spPr/>
      <dgm:t>
        <a:bodyPr/>
        <a:lstStyle/>
        <a:p>
          <a:endParaRPr lang="en-US"/>
        </a:p>
      </dgm:t>
    </dgm:pt>
    <dgm:pt modelId="{971B7EE1-804C-4EDD-95EB-C21B796E1848}" type="sibTrans" cxnId="{F00E5AB7-5FE5-4C74-B2C7-A40F4C7BE340}">
      <dgm:prSet/>
      <dgm:spPr/>
      <dgm:t>
        <a:bodyPr/>
        <a:lstStyle/>
        <a:p>
          <a:endParaRPr lang="en-US"/>
        </a:p>
      </dgm:t>
    </dgm:pt>
    <dgm:pt modelId="{801AD7D7-2AE9-4897-8DB0-EB1ADED06614}">
      <dgm:prSet/>
      <dgm:spPr/>
      <dgm:t>
        <a:bodyPr/>
        <a:lstStyle/>
        <a:p>
          <a:r>
            <a:rPr lang="en-US" dirty="0" err="1"/>
            <a:t>Informazioni</a:t>
          </a:r>
          <a:r>
            <a:rPr lang="en-US" dirty="0"/>
            <a:t> </a:t>
          </a:r>
          <a:r>
            <a:rPr lang="en-US" dirty="0" err="1"/>
            <a:t>su</a:t>
          </a:r>
          <a:r>
            <a:rPr lang="en-US" dirty="0"/>
            <a:t> blog/forum/social media</a:t>
          </a:r>
        </a:p>
      </dgm:t>
    </dgm:pt>
    <dgm:pt modelId="{C16E1E42-203D-4600-80C8-54D7ED621543}" type="parTrans" cxnId="{FC7F8095-188A-4D6A-BE90-CF6F9D8DE587}">
      <dgm:prSet/>
      <dgm:spPr/>
      <dgm:t>
        <a:bodyPr/>
        <a:lstStyle/>
        <a:p>
          <a:endParaRPr lang="en-US"/>
        </a:p>
      </dgm:t>
    </dgm:pt>
    <dgm:pt modelId="{094D61D4-0D1F-486D-BF47-9711BCED2473}" type="sibTrans" cxnId="{FC7F8095-188A-4D6A-BE90-CF6F9D8DE587}">
      <dgm:prSet/>
      <dgm:spPr/>
      <dgm:t>
        <a:bodyPr/>
        <a:lstStyle/>
        <a:p>
          <a:endParaRPr lang="en-US"/>
        </a:p>
      </dgm:t>
    </dgm:pt>
    <dgm:pt modelId="{A133AD0D-05A0-4825-9C77-8BBFE51C76F3}">
      <dgm:prSet/>
      <dgm:spPr/>
      <dgm:t>
        <a:bodyPr/>
        <a:lstStyle/>
        <a:p>
          <a:r>
            <a:rPr lang="en-US" dirty="0" err="1"/>
            <a:t>Informazioni</a:t>
          </a:r>
          <a:r>
            <a:rPr lang="en-US" dirty="0"/>
            <a:t> legate </a:t>
          </a:r>
          <a:r>
            <a:rPr lang="en-US" dirty="0" err="1"/>
            <a:t>all'analisi</a:t>
          </a:r>
          <a:r>
            <a:rPr lang="en-US" dirty="0"/>
            <a:t> di un </a:t>
          </a:r>
          <a:r>
            <a:rPr lang="en-US" dirty="0" err="1"/>
            <a:t>sito</a:t>
          </a:r>
          <a:r>
            <a:rPr lang="en-US" dirty="0"/>
            <a:t> web</a:t>
          </a:r>
        </a:p>
      </dgm:t>
    </dgm:pt>
    <dgm:pt modelId="{E0365CD8-4903-40B9-BCBC-90F843BF9599}" type="parTrans" cxnId="{FB63E63C-0C33-46D7-9D20-C5D338576834}">
      <dgm:prSet/>
      <dgm:spPr/>
      <dgm:t>
        <a:bodyPr/>
        <a:lstStyle/>
        <a:p>
          <a:endParaRPr lang="en-US"/>
        </a:p>
      </dgm:t>
    </dgm:pt>
    <dgm:pt modelId="{4CB76AE9-83DC-4801-81BF-427D298C2FAE}" type="sibTrans" cxnId="{FB63E63C-0C33-46D7-9D20-C5D338576834}">
      <dgm:prSet/>
      <dgm:spPr/>
      <dgm:t>
        <a:bodyPr/>
        <a:lstStyle/>
        <a:p>
          <a:endParaRPr lang="en-US"/>
        </a:p>
      </dgm:t>
    </dgm:pt>
    <dgm:pt modelId="{275F129F-04BF-4356-BF52-A9ABD370890C}">
      <dgm:prSet/>
      <dgm:spPr/>
      <dgm:t>
        <a:bodyPr/>
        <a:lstStyle/>
        <a:p>
          <a:r>
            <a:rPr lang="en-US" dirty="0" err="1"/>
            <a:t>Informazioni</a:t>
          </a:r>
          <a:r>
            <a:rPr lang="en-US" dirty="0"/>
            <a:t> legate </a:t>
          </a:r>
          <a:r>
            <a:rPr lang="en-US" dirty="0" err="1"/>
            <a:t>all'analisi</a:t>
          </a:r>
          <a:r>
            <a:rPr lang="en-US" dirty="0"/>
            <a:t> </a:t>
          </a:r>
          <a:r>
            <a:rPr lang="en-US" dirty="0" err="1"/>
            <a:t>delle</a:t>
          </a:r>
          <a:r>
            <a:rPr lang="en-US" dirty="0"/>
            <a:t> mail </a:t>
          </a:r>
        </a:p>
      </dgm:t>
    </dgm:pt>
    <dgm:pt modelId="{20FE5C11-FD42-4E8F-9305-1C823F8954CA}" type="parTrans" cxnId="{E7E7D364-26D3-436B-B461-70E3868A7991}">
      <dgm:prSet/>
      <dgm:spPr/>
      <dgm:t>
        <a:bodyPr/>
        <a:lstStyle/>
        <a:p>
          <a:endParaRPr lang="en-US"/>
        </a:p>
      </dgm:t>
    </dgm:pt>
    <dgm:pt modelId="{24D3BABC-85BA-48A5-B26E-F0D2A03B4610}" type="sibTrans" cxnId="{E7E7D364-26D3-436B-B461-70E3868A7991}">
      <dgm:prSet/>
      <dgm:spPr/>
      <dgm:t>
        <a:bodyPr/>
        <a:lstStyle/>
        <a:p>
          <a:endParaRPr lang="en-US"/>
        </a:p>
      </dgm:t>
    </dgm:pt>
    <dgm:pt modelId="{F0AEB7FF-15E7-4528-9897-2F6015E89E06}">
      <dgm:prSet/>
      <dgm:spPr/>
      <dgm:t>
        <a:bodyPr/>
        <a:lstStyle/>
        <a:p>
          <a:r>
            <a:rPr lang="en-US" dirty="0" err="1"/>
            <a:t>Informazioni</a:t>
          </a:r>
          <a:r>
            <a:rPr lang="en-US" dirty="0"/>
            <a:t> legate al </a:t>
          </a:r>
          <a:r>
            <a:rPr lang="en-US" dirty="0" err="1"/>
            <a:t>whois</a:t>
          </a:r>
        </a:p>
      </dgm:t>
    </dgm:pt>
    <dgm:pt modelId="{48228723-B8EB-43ED-B503-EFF853566A33}" type="parTrans" cxnId="{BF196F16-E564-4A39-941A-F74FF26E4091}">
      <dgm:prSet/>
      <dgm:spPr/>
      <dgm:t>
        <a:bodyPr/>
        <a:lstStyle/>
        <a:p>
          <a:endParaRPr lang="en-US"/>
        </a:p>
      </dgm:t>
    </dgm:pt>
    <dgm:pt modelId="{484598E6-DCAD-49D0-AF92-E69604FEAB5F}" type="sibTrans" cxnId="{BF196F16-E564-4A39-941A-F74FF26E4091}">
      <dgm:prSet/>
      <dgm:spPr/>
      <dgm:t>
        <a:bodyPr/>
        <a:lstStyle/>
        <a:p>
          <a:endParaRPr lang="en-US"/>
        </a:p>
      </dgm:t>
    </dgm:pt>
    <dgm:pt modelId="{978EA09E-AE3C-4CAD-A6A2-6FB5FAA89E10}">
      <dgm:prSet/>
      <dgm:spPr/>
      <dgm:t>
        <a:bodyPr/>
        <a:lstStyle/>
        <a:p>
          <a:r>
            <a:rPr lang="en-US" dirty="0" err="1"/>
            <a:t>Informazioni</a:t>
          </a:r>
          <a:r>
            <a:rPr lang="en-US" dirty="0"/>
            <a:t> legate ai DNS</a:t>
          </a:r>
        </a:p>
      </dgm:t>
    </dgm:pt>
    <dgm:pt modelId="{70D41975-D942-4E32-ADDB-C5B5C03C6591}" type="parTrans" cxnId="{91E25176-A451-4B2C-8640-7A2369F8A3E0}">
      <dgm:prSet/>
      <dgm:spPr/>
      <dgm:t>
        <a:bodyPr/>
        <a:lstStyle/>
        <a:p>
          <a:endParaRPr lang="en-US"/>
        </a:p>
      </dgm:t>
    </dgm:pt>
    <dgm:pt modelId="{BE5C6C13-037C-43CD-A690-C23E4F0D2196}" type="sibTrans" cxnId="{91E25176-A451-4B2C-8640-7A2369F8A3E0}">
      <dgm:prSet/>
      <dgm:spPr/>
      <dgm:t>
        <a:bodyPr/>
        <a:lstStyle/>
        <a:p>
          <a:endParaRPr lang="en-US"/>
        </a:p>
      </dgm:t>
    </dgm:pt>
    <dgm:pt modelId="{1938E228-9034-4A24-BCCB-CDC77A537BE1}" type="pres">
      <dgm:prSet presAssocID="{4B74E74C-BFBF-4369-AEF4-DC5D7683A5D9}" presName="diagram" presStyleCnt="0">
        <dgm:presLayoutVars>
          <dgm:dir/>
          <dgm:resizeHandles val="exact"/>
        </dgm:presLayoutVars>
      </dgm:prSet>
      <dgm:spPr/>
    </dgm:pt>
    <dgm:pt modelId="{F24B0905-94C0-44CC-AD5A-19421576F0E1}" type="pres">
      <dgm:prSet presAssocID="{719B25F1-6FC2-444A-9E6B-9025233A4931}" presName="node" presStyleLbl="node1" presStyleIdx="0" presStyleCnt="9">
        <dgm:presLayoutVars>
          <dgm:bulletEnabled val="1"/>
        </dgm:presLayoutVars>
      </dgm:prSet>
      <dgm:spPr/>
    </dgm:pt>
    <dgm:pt modelId="{7B9D51EE-7BC6-4B71-AAAC-2E210BE6B2A2}" type="pres">
      <dgm:prSet presAssocID="{4070A499-40C7-4F0E-9B68-96441C864FAC}" presName="sibTrans" presStyleCnt="0"/>
      <dgm:spPr/>
    </dgm:pt>
    <dgm:pt modelId="{2BDACB9A-7DAF-42D8-85BE-171FC69741A2}" type="pres">
      <dgm:prSet presAssocID="{A206A3DB-7AC7-43EE-9F1C-EB77C407A80E}" presName="node" presStyleLbl="node1" presStyleIdx="1" presStyleCnt="9">
        <dgm:presLayoutVars>
          <dgm:bulletEnabled val="1"/>
        </dgm:presLayoutVars>
      </dgm:prSet>
      <dgm:spPr/>
    </dgm:pt>
    <dgm:pt modelId="{9CBAB1FF-F1DE-4B2C-899A-987013DF21F2}" type="pres">
      <dgm:prSet presAssocID="{AA6CE702-6FFB-43BA-B909-473285F00B13}" presName="sibTrans" presStyleCnt="0"/>
      <dgm:spPr/>
    </dgm:pt>
    <dgm:pt modelId="{03560E38-6C65-4709-9591-1907D2619392}" type="pres">
      <dgm:prSet presAssocID="{5A7E3DB2-26D3-4274-A43C-D5460893C201}" presName="node" presStyleLbl="node1" presStyleIdx="2" presStyleCnt="9">
        <dgm:presLayoutVars>
          <dgm:bulletEnabled val="1"/>
        </dgm:presLayoutVars>
      </dgm:prSet>
      <dgm:spPr/>
    </dgm:pt>
    <dgm:pt modelId="{61CEF8B5-3DA3-49D7-B9C5-B6C46BA57A20}" type="pres">
      <dgm:prSet presAssocID="{3E24BF93-08A8-471B-B16E-C52FCC1FFF9F}" presName="sibTrans" presStyleCnt="0"/>
      <dgm:spPr/>
    </dgm:pt>
    <dgm:pt modelId="{1B8D2731-A62E-4D8F-B7FC-4204492ED32C}" type="pres">
      <dgm:prSet presAssocID="{A2BB215B-B2C0-4E7B-9404-5F89E5548761}" presName="node" presStyleLbl="node1" presStyleIdx="3" presStyleCnt="9">
        <dgm:presLayoutVars>
          <dgm:bulletEnabled val="1"/>
        </dgm:presLayoutVars>
      </dgm:prSet>
      <dgm:spPr/>
    </dgm:pt>
    <dgm:pt modelId="{73169EAC-9158-4C35-89DD-6BD146FD6896}" type="pres">
      <dgm:prSet presAssocID="{971B7EE1-804C-4EDD-95EB-C21B796E1848}" presName="sibTrans" presStyleCnt="0"/>
      <dgm:spPr/>
    </dgm:pt>
    <dgm:pt modelId="{7A22D709-3A94-4054-B48E-BB46072A7AE9}" type="pres">
      <dgm:prSet presAssocID="{801AD7D7-2AE9-4897-8DB0-EB1ADED06614}" presName="node" presStyleLbl="node1" presStyleIdx="4" presStyleCnt="9">
        <dgm:presLayoutVars>
          <dgm:bulletEnabled val="1"/>
        </dgm:presLayoutVars>
      </dgm:prSet>
      <dgm:spPr/>
    </dgm:pt>
    <dgm:pt modelId="{F19265A1-EA87-4556-A88A-CD8D1B911C31}" type="pres">
      <dgm:prSet presAssocID="{094D61D4-0D1F-486D-BF47-9711BCED2473}" presName="sibTrans" presStyleCnt="0"/>
      <dgm:spPr/>
    </dgm:pt>
    <dgm:pt modelId="{B415A363-E1A4-4AB7-B1EA-01660D861D36}" type="pres">
      <dgm:prSet presAssocID="{A133AD0D-05A0-4825-9C77-8BBFE51C76F3}" presName="node" presStyleLbl="node1" presStyleIdx="5" presStyleCnt="9">
        <dgm:presLayoutVars>
          <dgm:bulletEnabled val="1"/>
        </dgm:presLayoutVars>
      </dgm:prSet>
      <dgm:spPr/>
    </dgm:pt>
    <dgm:pt modelId="{38B0E22F-257C-4E54-8960-1400A30752C9}" type="pres">
      <dgm:prSet presAssocID="{4CB76AE9-83DC-4801-81BF-427D298C2FAE}" presName="sibTrans" presStyleCnt="0"/>
      <dgm:spPr/>
    </dgm:pt>
    <dgm:pt modelId="{8675A8E2-EBEC-4862-897C-F2EF17AD3762}" type="pres">
      <dgm:prSet presAssocID="{275F129F-04BF-4356-BF52-A9ABD370890C}" presName="node" presStyleLbl="node1" presStyleIdx="6" presStyleCnt="9">
        <dgm:presLayoutVars>
          <dgm:bulletEnabled val="1"/>
        </dgm:presLayoutVars>
      </dgm:prSet>
      <dgm:spPr/>
    </dgm:pt>
    <dgm:pt modelId="{AE33ADDB-9EFA-4BF6-88F6-7B444ADA9ECD}" type="pres">
      <dgm:prSet presAssocID="{24D3BABC-85BA-48A5-B26E-F0D2A03B4610}" presName="sibTrans" presStyleCnt="0"/>
      <dgm:spPr/>
    </dgm:pt>
    <dgm:pt modelId="{11056772-141D-4062-9498-C8EB9C034F72}" type="pres">
      <dgm:prSet presAssocID="{F0AEB7FF-15E7-4528-9897-2F6015E89E06}" presName="node" presStyleLbl="node1" presStyleIdx="7" presStyleCnt="9">
        <dgm:presLayoutVars>
          <dgm:bulletEnabled val="1"/>
        </dgm:presLayoutVars>
      </dgm:prSet>
      <dgm:spPr/>
    </dgm:pt>
    <dgm:pt modelId="{ED2C3BE3-EAEB-4233-BFCE-65A33006D84B}" type="pres">
      <dgm:prSet presAssocID="{484598E6-DCAD-49D0-AF92-E69604FEAB5F}" presName="sibTrans" presStyleCnt="0"/>
      <dgm:spPr/>
    </dgm:pt>
    <dgm:pt modelId="{18EC7090-141F-4B74-BBCC-3916316B74F5}" type="pres">
      <dgm:prSet presAssocID="{978EA09E-AE3C-4CAD-A6A2-6FB5FAA89E10}" presName="node" presStyleLbl="node1" presStyleIdx="8" presStyleCnt="9">
        <dgm:presLayoutVars>
          <dgm:bulletEnabled val="1"/>
        </dgm:presLayoutVars>
      </dgm:prSet>
      <dgm:spPr/>
    </dgm:pt>
  </dgm:ptLst>
  <dgm:cxnLst>
    <dgm:cxn modelId="{3372B913-74C0-4086-BEAF-B421B20139A8}" type="presOf" srcId="{A206A3DB-7AC7-43EE-9F1C-EB77C407A80E}" destId="{2BDACB9A-7DAF-42D8-85BE-171FC69741A2}" srcOrd="0" destOrd="0" presId="urn:microsoft.com/office/officeart/2005/8/layout/default"/>
    <dgm:cxn modelId="{BF196F16-E564-4A39-941A-F74FF26E4091}" srcId="{4B74E74C-BFBF-4369-AEF4-DC5D7683A5D9}" destId="{F0AEB7FF-15E7-4528-9897-2F6015E89E06}" srcOrd="7" destOrd="0" parTransId="{48228723-B8EB-43ED-B503-EFF853566A33}" sibTransId="{484598E6-DCAD-49D0-AF92-E69604FEAB5F}"/>
    <dgm:cxn modelId="{4288B91D-5C06-4CA2-8DC9-C794EF842F05}" type="presOf" srcId="{978EA09E-AE3C-4CAD-A6A2-6FB5FAA89E10}" destId="{18EC7090-141F-4B74-BBCC-3916316B74F5}" srcOrd="0" destOrd="0" presId="urn:microsoft.com/office/officeart/2005/8/layout/default"/>
    <dgm:cxn modelId="{E1BD6C20-8726-4042-84C9-B38FE744D4A9}" type="presOf" srcId="{A2BB215B-B2C0-4E7B-9404-5F89E5548761}" destId="{1B8D2731-A62E-4D8F-B7FC-4204492ED32C}" srcOrd="0" destOrd="0" presId="urn:microsoft.com/office/officeart/2005/8/layout/default"/>
    <dgm:cxn modelId="{FB63E63C-0C33-46D7-9D20-C5D338576834}" srcId="{4B74E74C-BFBF-4369-AEF4-DC5D7683A5D9}" destId="{A133AD0D-05A0-4825-9C77-8BBFE51C76F3}" srcOrd="5" destOrd="0" parTransId="{E0365CD8-4903-40B9-BCBC-90F843BF9599}" sibTransId="{4CB76AE9-83DC-4801-81BF-427D298C2FAE}"/>
    <dgm:cxn modelId="{3E462B5F-4FBE-483D-90C6-A0496C795557}" srcId="{4B74E74C-BFBF-4369-AEF4-DC5D7683A5D9}" destId="{719B25F1-6FC2-444A-9E6B-9025233A4931}" srcOrd="0" destOrd="0" parTransId="{6B377DE5-DFFF-4D72-A5D0-807A8804F9BE}" sibTransId="{4070A499-40C7-4F0E-9B68-96441C864FAC}"/>
    <dgm:cxn modelId="{50FA7D5F-4C32-48EB-9D24-5F23AE0D9DB6}" srcId="{4B74E74C-BFBF-4369-AEF4-DC5D7683A5D9}" destId="{5A7E3DB2-26D3-4274-A43C-D5460893C201}" srcOrd="2" destOrd="0" parTransId="{B3B1167F-C6FC-479E-AFF0-1903CFED7F79}" sibTransId="{3E24BF93-08A8-471B-B16E-C52FCC1FFF9F}"/>
    <dgm:cxn modelId="{E7E7D364-26D3-436B-B461-70E3868A7991}" srcId="{4B74E74C-BFBF-4369-AEF4-DC5D7683A5D9}" destId="{275F129F-04BF-4356-BF52-A9ABD370890C}" srcOrd="6" destOrd="0" parTransId="{20FE5C11-FD42-4E8F-9305-1C823F8954CA}" sibTransId="{24D3BABC-85BA-48A5-B26E-F0D2A03B4610}"/>
    <dgm:cxn modelId="{247BE070-2676-4F91-BD46-0CBCF4ADD758}" type="presOf" srcId="{719B25F1-6FC2-444A-9E6B-9025233A4931}" destId="{F24B0905-94C0-44CC-AD5A-19421576F0E1}" srcOrd="0" destOrd="0" presId="urn:microsoft.com/office/officeart/2005/8/layout/default"/>
    <dgm:cxn modelId="{91E25176-A451-4B2C-8640-7A2369F8A3E0}" srcId="{4B74E74C-BFBF-4369-AEF4-DC5D7683A5D9}" destId="{978EA09E-AE3C-4CAD-A6A2-6FB5FAA89E10}" srcOrd="8" destOrd="0" parTransId="{70D41975-D942-4E32-ADDB-C5B5C03C6591}" sibTransId="{BE5C6C13-037C-43CD-A690-C23E4F0D2196}"/>
    <dgm:cxn modelId="{096FB67E-AF1C-4C90-B98F-95DC0CDA792E}" type="presOf" srcId="{A133AD0D-05A0-4825-9C77-8BBFE51C76F3}" destId="{B415A363-E1A4-4AB7-B1EA-01660D861D36}" srcOrd="0" destOrd="0" presId="urn:microsoft.com/office/officeart/2005/8/layout/default"/>
    <dgm:cxn modelId="{E55B0086-9DA8-443F-8CE7-EE9520F344CF}" type="presOf" srcId="{275F129F-04BF-4356-BF52-A9ABD370890C}" destId="{8675A8E2-EBEC-4862-897C-F2EF17AD3762}" srcOrd="0" destOrd="0" presId="urn:microsoft.com/office/officeart/2005/8/layout/default"/>
    <dgm:cxn modelId="{FC7F8095-188A-4D6A-BE90-CF6F9D8DE587}" srcId="{4B74E74C-BFBF-4369-AEF4-DC5D7683A5D9}" destId="{801AD7D7-2AE9-4897-8DB0-EB1ADED06614}" srcOrd="4" destOrd="0" parTransId="{C16E1E42-203D-4600-80C8-54D7ED621543}" sibTransId="{094D61D4-0D1F-486D-BF47-9711BCED2473}"/>
    <dgm:cxn modelId="{BD66B295-9946-4DB0-9EA3-53654FAA08F1}" srcId="{4B74E74C-BFBF-4369-AEF4-DC5D7683A5D9}" destId="{A206A3DB-7AC7-43EE-9F1C-EB77C407A80E}" srcOrd="1" destOrd="0" parTransId="{2E9A7CBE-87B9-4E2A-B846-646A3E1D9082}" sibTransId="{AA6CE702-6FFB-43BA-B909-473285F00B13}"/>
    <dgm:cxn modelId="{AF4EB698-C3D6-4441-BC28-4ADD22BA67EF}" type="presOf" srcId="{4B74E74C-BFBF-4369-AEF4-DC5D7683A5D9}" destId="{1938E228-9034-4A24-BCCB-CDC77A537BE1}" srcOrd="0" destOrd="0" presId="urn:microsoft.com/office/officeart/2005/8/layout/default"/>
    <dgm:cxn modelId="{504A259B-5B87-4F86-B3AA-C2C252A4F6DC}" type="presOf" srcId="{5A7E3DB2-26D3-4274-A43C-D5460893C201}" destId="{03560E38-6C65-4709-9591-1907D2619392}" srcOrd="0" destOrd="0" presId="urn:microsoft.com/office/officeart/2005/8/layout/default"/>
    <dgm:cxn modelId="{F00E5AB7-5FE5-4C74-B2C7-A40F4C7BE340}" srcId="{4B74E74C-BFBF-4369-AEF4-DC5D7683A5D9}" destId="{A2BB215B-B2C0-4E7B-9404-5F89E5548761}" srcOrd="3" destOrd="0" parTransId="{E38E7FF5-70A4-40B4-A400-220FCF9BF2E3}" sibTransId="{971B7EE1-804C-4EDD-95EB-C21B796E1848}"/>
    <dgm:cxn modelId="{F1651CDB-DF40-40E3-9E04-CA50EA6822BF}" type="presOf" srcId="{801AD7D7-2AE9-4897-8DB0-EB1ADED06614}" destId="{7A22D709-3A94-4054-B48E-BB46072A7AE9}" srcOrd="0" destOrd="0" presId="urn:microsoft.com/office/officeart/2005/8/layout/default"/>
    <dgm:cxn modelId="{DB2A67EF-8417-4446-B10F-D15D8F089BE1}" type="presOf" srcId="{F0AEB7FF-15E7-4528-9897-2F6015E89E06}" destId="{11056772-141D-4062-9498-C8EB9C034F72}" srcOrd="0" destOrd="0" presId="urn:microsoft.com/office/officeart/2005/8/layout/default"/>
    <dgm:cxn modelId="{4E66F8DC-72D6-456C-945B-4A465054B928}" type="presParOf" srcId="{1938E228-9034-4A24-BCCB-CDC77A537BE1}" destId="{F24B0905-94C0-44CC-AD5A-19421576F0E1}" srcOrd="0" destOrd="0" presId="urn:microsoft.com/office/officeart/2005/8/layout/default"/>
    <dgm:cxn modelId="{56DD9D5D-E276-47AE-B27B-1B7996B0395A}" type="presParOf" srcId="{1938E228-9034-4A24-BCCB-CDC77A537BE1}" destId="{7B9D51EE-7BC6-4B71-AAAC-2E210BE6B2A2}" srcOrd="1" destOrd="0" presId="urn:microsoft.com/office/officeart/2005/8/layout/default"/>
    <dgm:cxn modelId="{6A6AB226-DE06-4463-8BB2-96E04994D5F6}" type="presParOf" srcId="{1938E228-9034-4A24-BCCB-CDC77A537BE1}" destId="{2BDACB9A-7DAF-42D8-85BE-171FC69741A2}" srcOrd="2" destOrd="0" presId="urn:microsoft.com/office/officeart/2005/8/layout/default"/>
    <dgm:cxn modelId="{EE60CFB8-832D-463B-90C9-084D8D956CAF}" type="presParOf" srcId="{1938E228-9034-4A24-BCCB-CDC77A537BE1}" destId="{9CBAB1FF-F1DE-4B2C-899A-987013DF21F2}" srcOrd="3" destOrd="0" presId="urn:microsoft.com/office/officeart/2005/8/layout/default"/>
    <dgm:cxn modelId="{3200A717-89AA-4CC5-BB9C-6F95E6FF8107}" type="presParOf" srcId="{1938E228-9034-4A24-BCCB-CDC77A537BE1}" destId="{03560E38-6C65-4709-9591-1907D2619392}" srcOrd="4" destOrd="0" presId="urn:microsoft.com/office/officeart/2005/8/layout/default"/>
    <dgm:cxn modelId="{A191AD4A-1986-4542-B094-1A1CA108FFB6}" type="presParOf" srcId="{1938E228-9034-4A24-BCCB-CDC77A537BE1}" destId="{61CEF8B5-3DA3-49D7-B9C5-B6C46BA57A20}" srcOrd="5" destOrd="0" presId="urn:microsoft.com/office/officeart/2005/8/layout/default"/>
    <dgm:cxn modelId="{8B642432-22EE-4AC0-9A3B-5044C69CB823}" type="presParOf" srcId="{1938E228-9034-4A24-BCCB-CDC77A537BE1}" destId="{1B8D2731-A62E-4D8F-B7FC-4204492ED32C}" srcOrd="6" destOrd="0" presId="urn:microsoft.com/office/officeart/2005/8/layout/default"/>
    <dgm:cxn modelId="{9DD766FE-B161-45E4-B6E9-86B531E202C5}" type="presParOf" srcId="{1938E228-9034-4A24-BCCB-CDC77A537BE1}" destId="{73169EAC-9158-4C35-89DD-6BD146FD6896}" srcOrd="7" destOrd="0" presId="urn:microsoft.com/office/officeart/2005/8/layout/default"/>
    <dgm:cxn modelId="{318DB2FA-4F4A-453F-9DEC-53AE3A52F44B}" type="presParOf" srcId="{1938E228-9034-4A24-BCCB-CDC77A537BE1}" destId="{7A22D709-3A94-4054-B48E-BB46072A7AE9}" srcOrd="8" destOrd="0" presId="urn:microsoft.com/office/officeart/2005/8/layout/default"/>
    <dgm:cxn modelId="{7AF76807-8846-4BD8-AF0B-F09D106B29D1}" type="presParOf" srcId="{1938E228-9034-4A24-BCCB-CDC77A537BE1}" destId="{F19265A1-EA87-4556-A88A-CD8D1B911C31}" srcOrd="9" destOrd="0" presId="urn:microsoft.com/office/officeart/2005/8/layout/default"/>
    <dgm:cxn modelId="{EDB4EA35-A1F0-401E-AAE3-9B26CC57AF68}" type="presParOf" srcId="{1938E228-9034-4A24-BCCB-CDC77A537BE1}" destId="{B415A363-E1A4-4AB7-B1EA-01660D861D36}" srcOrd="10" destOrd="0" presId="urn:microsoft.com/office/officeart/2005/8/layout/default"/>
    <dgm:cxn modelId="{A46EA83D-65B4-4344-A4F8-0AA6FC5A8136}" type="presParOf" srcId="{1938E228-9034-4A24-BCCB-CDC77A537BE1}" destId="{38B0E22F-257C-4E54-8960-1400A30752C9}" srcOrd="11" destOrd="0" presId="urn:microsoft.com/office/officeart/2005/8/layout/default"/>
    <dgm:cxn modelId="{843CD7C2-5AE4-4DE0-9734-E5B7C1B3D7AF}" type="presParOf" srcId="{1938E228-9034-4A24-BCCB-CDC77A537BE1}" destId="{8675A8E2-EBEC-4862-897C-F2EF17AD3762}" srcOrd="12" destOrd="0" presId="urn:microsoft.com/office/officeart/2005/8/layout/default"/>
    <dgm:cxn modelId="{7CD61F93-864C-4854-B9CF-2B3A34908984}" type="presParOf" srcId="{1938E228-9034-4A24-BCCB-CDC77A537BE1}" destId="{AE33ADDB-9EFA-4BF6-88F6-7B444ADA9ECD}" srcOrd="13" destOrd="0" presId="urn:microsoft.com/office/officeart/2005/8/layout/default"/>
    <dgm:cxn modelId="{671411BA-44D4-45F0-96FB-7CDA19E0A8F1}" type="presParOf" srcId="{1938E228-9034-4A24-BCCB-CDC77A537BE1}" destId="{11056772-141D-4062-9498-C8EB9C034F72}" srcOrd="14" destOrd="0" presId="urn:microsoft.com/office/officeart/2005/8/layout/default"/>
    <dgm:cxn modelId="{A31F3D2C-9694-45E5-A4B7-6244B215A879}" type="presParOf" srcId="{1938E228-9034-4A24-BCCB-CDC77A537BE1}" destId="{ED2C3BE3-EAEB-4233-BFCE-65A33006D84B}" srcOrd="15" destOrd="0" presId="urn:microsoft.com/office/officeart/2005/8/layout/default"/>
    <dgm:cxn modelId="{4A39022D-3E03-4B34-835A-5019C4ABCEEC}" type="presParOf" srcId="{1938E228-9034-4A24-BCCB-CDC77A537BE1}" destId="{18EC7090-141F-4B74-BBCC-3916316B74F5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F545C5-8FF7-4469-8ABA-F6E69685665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F393848-35DD-4071-8C17-E499D4659745}">
      <dgm:prSet/>
      <dgm:spPr/>
      <dgm:t>
        <a:bodyPr/>
        <a:lstStyle/>
        <a:p>
          <a:pPr>
            <a:defRPr cap="all"/>
          </a:pPr>
          <a:r>
            <a:rPr lang="it-IT"/>
            <a:t>Operatori di google</a:t>
          </a:r>
          <a:endParaRPr lang="en-US"/>
        </a:p>
      </dgm:t>
    </dgm:pt>
    <dgm:pt modelId="{5C6BB7DE-B338-4629-9122-13AA88223791}" type="parTrans" cxnId="{31BA9F9F-8B35-491E-A744-B75C22B86F70}">
      <dgm:prSet/>
      <dgm:spPr/>
      <dgm:t>
        <a:bodyPr/>
        <a:lstStyle/>
        <a:p>
          <a:endParaRPr lang="en-US"/>
        </a:p>
      </dgm:t>
    </dgm:pt>
    <dgm:pt modelId="{9BE3481C-162A-4708-B443-85A65030AF34}" type="sibTrans" cxnId="{31BA9F9F-8B35-491E-A744-B75C22B86F70}">
      <dgm:prSet/>
      <dgm:spPr/>
      <dgm:t>
        <a:bodyPr/>
        <a:lstStyle/>
        <a:p>
          <a:endParaRPr lang="en-US"/>
        </a:p>
      </dgm:t>
    </dgm:pt>
    <dgm:pt modelId="{A7845402-01C2-4E2E-8487-7D6C7B89C83C}">
      <dgm:prSet/>
      <dgm:spPr/>
      <dgm:t>
        <a:bodyPr/>
        <a:lstStyle/>
        <a:p>
          <a:pPr>
            <a:defRPr cap="all"/>
          </a:pPr>
          <a:r>
            <a:rPr lang="it-IT"/>
            <a:t>Google hacks</a:t>
          </a:r>
          <a:endParaRPr lang="en-US"/>
        </a:p>
      </dgm:t>
    </dgm:pt>
    <dgm:pt modelId="{5F1210CA-234D-48E0-9EC5-645F80E85ED2}" type="parTrans" cxnId="{23FE715B-7937-46FA-A753-90BCB368B370}">
      <dgm:prSet/>
      <dgm:spPr/>
      <dgm:t>
        <a:bodyPr/>
        <a:lstStyle/>
        <a:p>
          <a:endParaRPr lang="en-US"/>
        </a:p>
      </dgm:t>
    </dgm:pt>
    <dgm:pt modelId="{FFBB5E4D-FFF0-4452-9542-5EA765A695FE}" type="sibTrans" cxnId="{23FE715B-7937-46FA-A753-90BCB368B370}">
      <dgm:prSet/>
      <dgm:spPr/>
      <dgm:t>
        <a:bodyPr/>
        <a:lstStyle/>
        <a:p>
          <a:endParaRPr lang="en-US"/>
        </a:p>
      </dgm:t>
    </dgm:pt>
    <dgm:pt modelId="{F4521AD4-43B9-49E2-82BA-1AE68ED17C4D}" type="pres">
      <dgm:prSet presAssocID="{ADF545C5-8FF7-4469-8ABA-F6E69685665A}" presName="root" presStyleCnt="0">
        <dgm:presLayoutVars>
          <dgm:dir/>
          <dgm:resizeHandles val="exact"/>
        </dgm:presLayoutVars>
      </dgm:prSet>
      <dgm:spPr/>
    </dgm:pt>
    <dgm:pt modelId="{C49CD5AF-92AB-4DA7-AF6E-B043DF35593A}" type="pres">
      <dgm:prSet presAssocID="{5F393848-35DD-4071-8C17-E499D4659745}" presName="compNode" presStyleCnt="0"/>
      <dgm:spPr/>
    </dgm:pt>
    <dgm:pt modelId="{92941265-1085-4CD0-8F79-067DEC14F68F}" type="pres">
      <dgm:prSet presAssocID="{5F393848-35DD-4071-8C17-E499D4659745}" presName="iconBgRect" presStyleLbl="bgShp" presStyleIdx="0" presStyleCnt="2"/>
      <dgm:spPr/>
    </dgm:pt>
    <dgm:pt modelId="{351379F5-EE93-4BCC-9479-A6C6B5A980EA}" type="pres">
      <dgm:prSet presAssocID="{5F393848-35DD-4071-8C17-E499D46597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16824BB7-AEC1-4D70-9021-B61442583EEB}" type="pres">
      <dgm:prSet presAssocID="{5F393848-35DD-4071-8C17-E499D4659745}" presName="spaceRect" presStyleCnt="0"/>
      <dgm:spPr/>
    </dgm:pt>
    <dgm:pt modelId="{9880DD42-18BE-43E8-B127-BF4D0839D491}" type="pres">
      <dgm:prSet presAssocID="{5F393848-35DD-4071-8C17-E499D4659745}" presName="textRect" presStyleLbl="revTx" presStyleIdx="0" presStyleCnt="2">
        <dgm:presLayoutVars>
          <dgm:chMax val="1"/>
          <dgm:chPref val="1"/>
        </dgm:presLayoutVars>
      </dgm:prSet>
      <dgm:spPr/>
    </dgm:pt>
    <dgm:pt modelId="{643FFF07-8C22-4EA7-A2C6-94E9E3CE5E3E}" type="pres">
      <dgm:prSet presAssocID="{9BE3481C-162A-4708-B443-85A65030AF34}" presName="sibTrans" presStyleCnt="0"/>
      <dgm:spPr/>
    </dgm:pt>
    <dgm:pt modelId="{312BE9A5-73D7-49B9-AF75-8BB02ECD1B4A}" type="pres">
      <dgm:prSet presAssocID="{A7845402-01C2-4E2E-8487-7D6C7B89C83C}" presName="compNode" presStyleCnt="0"/>
      <dgm:spPr/>
    </dgm:pt>
    <dgm:pt modelId="{F6E4766A-F739-4C1E-A78C-CC63E7B6D5B7}" type="pres">
      <dgm:prSet presAssocID="{A7845402-01C2-4E2E-8487-7D6C7B89C83C}" presName="iconBgRect" presStyleLbl="bgShp" presStyleIdx="1" presStyleCnt="2"/>
      <dgm:spPr/>
    </dgm:pt>
    <dgm:pt modelId="{BCA09069-E7F6-43DF-A5AB-10CB33E98960}" type="pres">
      <dgm:prSet presAssocID="{A7845402-01C2-4E2E-8487-7D6C7B89C83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81D6EE0-5F55-47BA-8070-BC7691287058}" type="pres">
      <dgm:prSet presAssocID="{A7845402-01C2-4E2E-8487-7D6C7B89C83C}" presName="spaceRect" presStyleCnt="0"/>
      <dgm:spPr/>
    </dgm:pt>
    <dgm:pt modelId="{75CB62A3-0570-4659-BA82-99DFCC577F24}" type="pres">
      <dgm:prSet presAssocID="{A7845402-01C2-4E2E-8487-7D6C7B89C83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3FE715B-7937-46FA-A753-90BCB368B370}" srcId="{ADF545C5-8FF7-4469-8ABA-F6E69685665A}" destId="{A7845402-01C2-4E2E-8487-7D6C7B89C83C}" srcOrd="1" destOrd="0" parTransId="{5F1210CA-234D-48E0-9EC5-645F80E85ED2}" sibTransId="{FFBB5E4D-FFF0-4452-9542-5EA765A695FE}"/>
    <dgm:cxn modelId="{C19F2B42-6802-4F99-9633-417D57FCA900}" type="presOf" srcId="{A7845402-01C2-4E2E-8487-7D6C7B89C83C}" destId="{75CB62A3-0570-4659-BA82-99DFCC577F24}" srcOrd="0" destOrd="0" presId="urn:microsoft.com/office/officeart/2018/5/layout/IconCircleLabelList"/>
    <dgm:cxn modelId="{CEF0DD8A-CA2C-41A0-860E-58F8D1D65217}" type="presOf" srcId="{5F393848-35DD-4071-8C17-E499D4659745}" destId="{9880DD42-18BE-43E8-B127-BF4D0839D491}" srcOrd="0" destOrd="0" presId="urn:microsoft.com/office/officeart/2018/5/layout/IconCircleLabelList"/>
    <dgm:cxn modelId="{31BA9F9F-8B35-491E-A744-B75C22B86F70}" srcId="{ADF545C5-8FF7-4469-8ABA-F6E69685665A}" destId="{5F393848-35DD-4071-8C17-E499D4659745}" srcOrd="0" destOrd="0" parTransId="{5C6BB7DE-B338-4629-9122-13AA88223791}" sibTransId="{9BE3481C-162A-4708-B443-85A65030AF34}"/>
    <dgm:cxn modelId="{B8F157DD-0449-4634-AED8-9DEFC3035791}" type="presOf" srcId="{ADF545C5-8FF7-4469-8ABA-F6E69685665A}" destId="{F4521AD4-43B9-49E2-82BA-1AE68ED17C4D}" srcOrd="0" destOrd="0" presId="urn:microsoft.com/office/officeart/2018/5/layout/IconCircleLabelList"/>
    <dgm:cxn modelId="{37007BFC-9369-4BDC-A7BE-964A19AE485A}" type="presParOf" srcId="{F4521AD4-43B9-49E2-82BA-1AE68ED17C4D}" destId="{C49CD5AF-92AB-4DA7-AF6E-B043DF35593A}" srcOrd="0" destOrd="0" presId="urn:microsoft.com/office/officeart/2018/5/layout/IconCircleLabelList"/>
    <dgm:cxn modelId="{4753B11C-B6F5-4A5C-87AE-82E6D8043A23}" type="presParOf" srcId="{C49CD5AF-92AB-4DA7-AF6E-B043DF35593A}" destId="{92941265-1085-4CD0-8F79-067DEC14F68F}" srcOrd="0" destOrd="0" presId="urn:microsoft.com/office/officeart/2018/5/layout/IconCircleLabelList"/>
    <dgm:cxn modelId="{041AE1B7-92DA-4886-9643-891B4834D8CD}" type="presParOf" srcId="{C49CD5AF-92AB-4DA7-AF6E-B043DF35593A}" destId="{351379F5-EE93-4BCC-9479-A6C6B5A980EA}" srcOrd="1" destOrd="0" presId="urn:microsoft.com/office/officeart/2018/5/layout/IconCircleLabelList"/>
    <dgm:cxn modelId="{B6D414FF-8B88-4206-A2D4-99E34FAE8059}" type="presParOf" srcId="{C49CD5AF-92AB-4DA7-AF6E-B043DF35593A}" destId="{16824BB7-AEC1-4D70-9021-B61442583EEB}" srcOrd="2" destOrd="0" presId="urn:microsoft.com/office/officeart/2018/5/layout/IconCircleLabelList"/>
    <dgm:cxn modelId="{D691B98D-1234-4CAB-B8C1-00316C960B77}" type="presParOf" srcId="{C49CD5AF-92AB-4DA7-AF6E-B043DF35593A}" destId="{9880DD42-18BE-43E8-B127-BF4D0839D491}" srcOrd="3" destOrd="0" presId="urn:microsoft.com/office/officeart/2018/5/layout/IconCircleLabelList"/>
    <dgm:cxn modelId="{3C1EFEC8-45D3-4E8F-99BC-AE426177D000}" type="presParOf" srcId="{F4521AD4-43B9-49E2-82BA-1AE68ED17C4D}" destId="{643FFF07-8C22-4EA7-A2C6-94E9E3CE5E3E}" srcOrd="1" destOrd="0" presId="urn:microsoft.com/office/officeart/2018/5/layout/IconCircleLabelList"/>
    <dgm:cxn modelId="{EAD2C2DE-C9DC-4D00-BC53-A8E0E4D6BC1F}" type="presParOf" srcId="{F4521AD4-43B9-49E2-82BA-1AE68ED17C4D}" destId="{312BE9A5-73D7-49B9-AF75-8BB02ECD1B4A}" srcOrd="2" destOrd="0" presId="urn:microsoft.com/office/officeart/2018/5/layout/IconCircleLabelList"/>
    <dgm:cxn modelId="{1E35FA55-7974-4F67-A139-3D49CB08E97C}" type="presParOf" srcId="{312BE9A5-73D7-49B9-AF75-8BB02ECD1B4A}" destId="{F6E4766A-F739-4C1E-A78C-CC63E7B6D5B7}" srcOrd="0" destOrd="0" presId="urn:microsoft.com/office/officeart/2018/5/layout/IconCircleLabelList"/>
    <dgm:cxn modelId="{9C8339B5-4C56-4C23-9FCE-3D9192C11B9E}" type="presParOf" srcId="{312BE9A5-73D7-49B9-AF75-8BB02ECD1B4A}" destId="{BCA09069-E7F6-43DF-A5AB-10CB33E98960}" srcOrd="1" destOrd="0" presId="urn:microsoft.com/office/officeart/2018/5/layout/IconCircleLabelList"/>
    <dgm:cxn modelId="{E1DE2802-3B2A-4B75-80C2-9D89D9312D98}" type="presParOf" srcId="{312BE9A5-73D7-49B9-AF75-8BB02ECD1B4A}" destId="{B81D6EE0-5F55-47BA-8070-BC7691287058}" srcOrd="2" destOrd="0" presId="urn:microsoft.com/office/officeart/2018/5/layout/IconCircleLabelList"/>
    <dgm:cxn modelId="{EAE5469C-D686-4110-9F26-C0FFE105E889}" type="presParOf" srcId="{312BE9A5-73D7-49B9-AF75-8BB02ECD1B4A}" destId="{75CB62A3-0570-4659-BA82-99DFCC577F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F545C5-8FF7-4469-8ABA-F6E69685665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393848-35DD-4071-8C17-E499D4659745}">
      <dgm:prSet/>
      <dgm:spPr/>
      <dgm:t>
        <a:bodyPr/>
        <a:lstStyle/>
        <a:p>
          <a:pPr rtl="0">
            <a:defRPr cap="all"/>
          </a:pPr>
          <a:r>
            <a:rPr lang="it-IT" dirty="0">
              <a:latin typeface="Calibri"/>
            </a:rPr>
            <a:t> Google </a:t>
          </a:r>
          <a:r>
            <a:rPr lang="it-IT" dirty="0" err="1">
              <a:latin typeface="Calibri"/>
            </a:rPr>
            <a:t>maps</a:t>
          </a:r>
          <a:endParaRPr lang="it-IT" dirty="0" err="1"/>
        </a:p>
      </dgm:t>
    </dgm:pt>
    <dgm:pt modelId="{5C6BB7DE-B338-4629-9122-13AA88223791}" type="parTrans" cxnId="{31BA9F9F-8B35-491E-A744-B75C22B86F70}">
      <dgm:prSet/>
      <dgm:spPr/>
      <dgm:t>
        <a:bodyPr/>
        <a:lstStyle/>
        <a:p>
          <a:endParaRPr lang="en-US"/>
        </a:p>
      </dgm:t>
    </dgm:pt>
    <dgm:pt modelId="{9BE3481C-162A-4708-B443-85A65030AF34}" type="sibTrans" cxnId="{31BA9F9F-8B35-491E-A744-B75C22B86F70}">
      <dgm:prSet/>
      <dgm:spPr/>
      <dgm:t>
        <a:bodyPr/>
        <a:lstStyle/>
        <a:p>
          <a:endParaRPr lang="en-US"/>
        </a:p>
      </dgm:t>
    </dgm:pt>
    <dgm:pt modelId="{A7845402-01C2-4E2E-8487-7D6C7B89C83C}">
      <dgm:prSet/>
      <dgm:spPr/>
      <dgm:t>
        <a:bodyPr/>
        <a:lstStyle/>
        <a:p>
          <a:pPr rtl="0">
            <a:defRPr cap="all"/>
          </a:pPr>
          <a:r>
            <a:rPr lang="it-IT" dirty="0">
              <a:latin typeface="Calibri"/>
            </a:rPr>
            <a:t>Bing </a:t>
          </a:r>
          <a:r>
            <a:rPr lang="it-IT" dirty="0" err="1">
              <a:latin typeface="Calibri"/>
            </a:rPr>
            <a:t>maps</a:t>
          </a:r>
          <a:endParaRPr lang="it-IT" dirty="0" err="1"/>
        </a:p>
      </dgm:t>
    </dgm:pt>
    <dgm:pt modelId="{5F1210CA-234D-48E0-9EC5-645F80E85ED2}" type="parTrans" cxnId="{23FE715B-7937-46FA-A753-90BCB368B370}">
      <dgm:prSet/>
      <dgm:spPr/>
      <dgm:t>
        <a:bodyPr/>
        <a:lstStyle/>
        <a:p>
          <a:endParaRPr lang="en-US"/>
        </a:p>
      </dgm:t>
    </dgm:pt>
    <dgm:pt modelId="{FFBB5E4D-FFF0-4452-9542-5EA765A695FE}" type="sibTrans" cxnId="{23FE715B-7937-46FA-A753-90BCB368B370}">
      <dgm:prSet/>
      <dgm:spPr/>
      <dgm:t>
        <a:bodyPr/>
        <a:lstStyle/>
        <a:p>
          <a:endParaRPr lang="en-US"/>
        </a:p>
      </dgm:t>
    </dgm:pt>
    <dgm:pt modelId="{838AEB0D-14DF-474D-A145-0AEB6DFEE7D3}" type="pres">
      <dgm:prSet presAssocID="{ADF545C5-8FF7-4469-8ABA-F6E69685665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B63AA1-97C0-477D-B915-EA218DC0826C}" type="pres">
      <dgm:prSet presAssocID="{5F393848-35DD-4071-8C17-E499D4659745}" presName="hierRoot1" presStyleCnt="0"/>
      <dgm:spPr/>
    </dgm:pt>
    <dgm:pt modelId="{B7A7C783-6EF6-45B8-AE3D-B3E46776683A}" type="pres">
      <dgm:prSet presAssocID="{5F393848-35DD-4071-8C17-E499D4659745}" presName="composite" presStyleCnt="0"/>
      <dgm:spPr/>
    </dgm:pt>
    <dgm:pt modelId="{5A424B9B-52F0-4E53-8BF9-3626E899A919}" type="pres">
      <dgm:prSet presAssocID="{5F393848-35DD-4071-8C17-E499D4659745}" presName="background" presStyleLbl="node0" presStyleIdx="0" presStyleCnt="2"/>
      <dgm:spPr/>
    </dgm:pt>
    <dgm:pt modelId="{7A057397-5282-47D7-8CC4-DDECCDCEB6FA}" type="pres">
      <dgm:prSet presAssocID="{5F393848-35DD-4071-8C17-E499D4659745}" presName="text" presStyleLbl="fgAcc0" presStyleIdx="0" presStyleCnt="2">
        <dgm:presLayoutVars>
          <dgm:chPref val="3"/>
        </dgm:presLayoutVars>
      </dgm:prSet>
      <dgm:spPr/>
    </dgm:pt>
    <dgm:pt modelId="{50A6F1A8-ADEA-42B2-81ED-4E36E1E9B559}" type="pres">
      <dgm:prSet presAssocID="{5F393848-35DD-4071-8C17-E499D4659745}" presName="hierChild2" presStyleCnt="0"/>
      <dgm:spPr/>
    </dgm:pt>
    <dgm:pt modelId="{98AC1F5C-24F7-4A68-B8A3-C4106925CBC7}" type="pres">
      <dgm:prSet presAssocID="{A7845402-01C2-4E2E-8487-7D6C7B89C83C}" presName="hierRoot1" presStyleCnt="0"/>
      <dgm:spPr/>
    </dgm:pt>
    <dgm:pt modelId="{59BB1628-E643-4AD8-A3EB-124B54DFDF2C}" type="pres">
      <dgm:prSet presAssocID="{A7845402-01C2-4E2E-8487-7D6C7B89C83C}" presName="composite" presStyleCnt="0"/>
      <dgm:spPr/>
    </dgm:pt>
    <dgm:pt modelId="{514583B5-21F1-49A1-A546-77E64E929DD6}" type="pres">
      <dgm:prSet presAssocID="{A7845402-01C2-4E2E-8487-7D6C7B89C83C}" presName="background" presStyleLbl="node0" presStyleIdx="1" presStyleCnt="2"/>
      <dgm:spPr/>
    </dgm:pt>
    <dgm:pt modelId="{59588D12-1631-46B6-BACA-48BC0500ED45}" type="pres">
      <dgm:prSet presAssocID="{A7845402-01C2-4E2E-8487-7D6C7B89C83C}" presName="text" presStyleLbl="fgAcc0" presStyleIdx="1" presStyleCnt="2">
        <dgm:presLayoutVars>
          <dgm:chPref val="3"/>
        </dgm:presLayoutVars>
      </dgm:prSet>
      <dgm:spPr/>
    </dgm:pt>
    <dgm:pt modelId="{A9609B47-0450-4BB8-B0C6-D979054FDC6B}" type="pres">
      <dgm:prSet presAssocID="{A7845402-01C2-4E2E-8487-7D6C7B89C83C}" presName="hierChild2" presStyleCnt="0"/>
      <dgm:spPr/>
    </dgm:pt>
  </dgm:ptLst>
  <dgm:cxnLst>
    <dgm:cxn modelId="{B6B14C23-D455-49A5-B227-C6E167A3D822}" type="presOf" srcId="{A7845402-01C2-4E2E-8487-7D6C7B89C83C}" destId="{59588D12-1631-46B6-BACA-48BC0500ED45}" srcOrd="0" destOrd="0" presId="urn:microsoft.com/office/officeart/2005/8/layout/hierarchy1"/>
    <dgm:cxn modelId="{23FE715B-7937-46FA-A753-90BCB368B370}" srcId="{ADF545C5-8FF7-4469-8ABA-F6E69685665A}" destId="{A7845402-01C2-4E2E-8487-7D6C7B89C83C}" srcOrd="1" destOrd="0" parTransId="{5F1210CA-234D-48E0-9EC5-645F80E85ED2}" sibTransId="{FFBB5E4D-FFF0-4452-9542-5EA765A695FE}"/>
    <dgm:cxn modelId="{1D98F27A-158C-4A82-BF27-25DC3F349902}" type="presOf" srcId="{5F393848-35DD-4071-8C17-E499D4659745}" destId="{7A057397-5282-47D7-8CC4-DDECCDCEB6FA}" srcOrd="0" destOrd="0" presId="urn:microsoft.com/office/officeart/2005/8/layout/hierarchy1"/>
    <dgm:cxn modelId="{31BA9F9F-8B35-491E-A744-B75C22B86F70}" srcId="{ADF545C5-8FF7-4469-8ABA-F6E69685665A}" destId="{5F393848-35DD-4071-8C17-E499D4659745}" srcOrd="0" destOrd="0" parTransId="{5C6BB7DE-B338-4629-9122-13AA88223791}" sibTransId="{9BE3481C-162A-4708-B443-85A65030AF34}"/>
    <dgm:cxn modelId="{14B821BC-2538-48D0-BEE8-87D37402B532}" type="presOf" srcId="{ADF545C5-8FF7-4469-8ABA-F6E69685665A}" destId="{838AEB0D-14DF-474D-A145-0AEB6DFEE7D3}" srcOrd="0" destOrd="0" presId="urn:microsoft.com/office/officeart/2005/8/layout/hierarchy1"/>
    <dgm:cxn modelId="{7551FEBC-DA5B-47FB-954C-656B33789B86}" type="presParOf" srcId="{838AEB0D-14DF-474D-A145-0AEB6DFEE7D3}" destId="{D6B63AA1-97C0-477D-B915-EA218DC0826C}" srcOrd="0" destOrd="0" presId="urn:microsoft.com/office/officeart/2005/8/layout/hierarchy1"/>
    <dgm:cxn modelId="{974FCC11-5679-4EF2-BED7-5F2D2DC753A3}" type="presParOf" srcId="{D6B63AA1-97C0-477D-B915-EA218DC0826C}" destId="{B7A7C783-6EF6-45B8-AE3D-B3E46776683A}" srcOrd="0" destOrd="0" presId="urn:microsoft.com/office/officeart/2005/8/layout/hierarchy1"/>
    <dgm:cxn modelId="{3DCE26EB-8FAE-4746-BB9B-EB7D026C508F}" type="presParOf" srcId="{B7A7C783-6EF6-45B8-AE3D-B3E46776683A}" destId="{5A424B9B-52F0-4E53-8BF9-3626E899A919}" srcOrd="0" destOrd="0" presId="urn:microsoft.com/office/officeart/2005/8/layout/hierarchy1"/>
    <dgm:cxn modelId="{86F769CE-50CE-4E42-B549-2ED9A47EF1DB}" type="presParOf" srcId="{B7A7C783-6EF6-45B8-AE3D-B3E46776683A}" destId="{7A057397-5282-47D7-8CC4-DDECCDCEB6FA}" srcOrd="1" destOrd="0" presId="urn:microsoft.com/office/officeart/2005/8/layout/hierarchy1"/>
    <dgm:cxn modelId="{08174EA2-6944-4924-8CEF-DB2BD41115A3}" type="presParOf" srcId="{D6B63AA1-97C0-477D-B915-EA218DC0826C}" destId="{50A6F1A8-ADEA-42B2-81ED-4E36E1E9B559}" srcOrd="1" destOrd="0" presId="urn:microsoft.com/office/officeart/2005/8/layout/hierarchy1"/>
    <dgm:cxn modelId="{F7B59419-55CA-4BE6-8ECC-BE23E1D67A35}" type="presParOf" srcId="{838AEB0D-14DF-474D-A145-0AEB6DFEE7D3}" destId="{98AC1F5C-24F7-4A68-B8A3-C4106925CBC7}" srcOrd="1" destOrd="0" presId="urn:microsoft.com/office/officeart/2005/8/layout/hierarchy1"/>
    <dgm:cxn modelId="{43430462-421A-4F3A-A5A8-76437DDBBF62}" type="presParOf" srcId="{98AC1F5C-24F7-4A68-B8A3-C4106925CBC7}" destId="{59BB1628-E643-4AD8-A3EB-124B54DFDF2C}" srcOrd="0" destOrd="0" presId="urn:microsoft.com/office/officeart/2005/8/layout/hierarchy1"/>
    <dgm:cxn modelId="{9BDA3396-F11C-4258-932B-E865C5BB5DF6}" type="presParOf" srcId="{59BB1628-E643-4AD8-A3EB-124B54DFDF2C}" destId="{514583B5-21F1-49A1-A546-77E64E929DD6}" srcOrd="0" destOrd="0" presId="urn:microsoft.com/office/officeart/2005/8/layout/hierarchy1"/>
    <dgm:cxn modelId="{86126538-99C5-4553-B5B7-DEB400ECC39C}" type="presParOf" srcId="{59BB1628-E643-4AD8-A3EB-124B54DFDF2C}" destId="{59588D12-1631-46B6-BACA-48BC0500ED45}" srcOrd="1" destOrd="0" presId="urn:microsoft.com/office/officeart/2005/8/layout/hierarchy1"/>
    <dgm:cxn modelId="{5E998B46-BA72-4D39-A5D7-6156A8B3C436}" type="presParOf" srcId="{98AC1F5C-24F7-4A68-B8A3-C4106925CBC7}" destId="{A9609B47-0450-4BB8-B0C6-D979054FDC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F545C5-8FF7-4469-8ABA-F6E69685665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393848-35DD-4071-8C17-E499D4659745}">
      <dgm:prSet/>
      <dgm:spPr/>
      <dgm:t>
        <a:bodyPr/>
        <a:lstStyle/>
        <a:p>
          <a:pPr rtl="0">
            <a:defRPr cap="all"/>
          </a:pPr>
          <a:r>
            <a:rPr lang="it-IT" dirty="0">
              <a:latin typeface="Calibri"/>
            </a:rPr>
            <a:t> Webmii.com</a:t>
          </a:r>
          <a:endParaRPr lang="it-IT" dirty="0"/>
        </a:p>
      </dgm:t>
    </dgm:pt>
    <dgm:pt modelId="{5C6BB7DE-B338-4629-9122-13AA88223791}" type="parTrans" cxnId="{31BA9F9F-8B35-491E-A744-B75C22B86F70}">
      <dgm:prSet/>
      <dgm:spPr/>
      <dgm:t>
        <a:bodyPr/>
        <a:lstStyle/>
        <a:p>
          <a:endParaRPr lang="en-US"/>
        </a:p>
      </dgm:t>
    </dgm:pt>
    <dgm:pt modelId="{9BE3481C-162A-4708-B443-85A65030AF34}" type="sibTrans" cxnId="{31BA9F9F-8B35-491E-A744-B75C22B86F70}">
      <dgm:prSet/>
      <dgm:spPr/>
      <dgm:t>
        <a:bodyPr/>
        <a:lstStyle/>
        <a:p>
          <a:endParaRPr lang="en-US"/>
        </a:p>
      </dgm:t>
    </dgm:pt>
    <dgm:pt modelId="{A7845402-01C2-4E2E-8487-7D6C7B89C83C}">
      <dgm:prSet/>
      <dgm:spPr/>
      <dgm:t>
        <a:bodyPr/>
        <a:lstStyle/>
        <a:p>
          <a:pPr rtl="0">
            <a:defRPr cap="all"/>
          </a:pPr>
          <a:r>
            <a:rPr lang="it-IT" dirty="0">
              <a:latin typeface="Calibri"/>
            </a:rPr>
            <a:t> Maltego</a:t>
          </a:r>
          <a:endParaRPr lang="it-IT" dirty="0"/>
        </a:p>
      </dgm:t>
    </dgm:pt>
    <dgm:pt modelId="{5F1210CA-234D-48E0-9EC5-645F80E85ED2}" type="parTrans" cxnId="{23FE715B-7937-46FA-A753-90BCB368B370}">
      <dgm:prSet/>
      <dgm:spPr/>
      <dgm:t>
        <a:bodyPr/>
        <a:lstStyle/>
        <a:p>
          <a:endParaRPr lang="en-US"/>
        </a:p>
      </dgm:t>
    </dgm:pt>
    <dgm:pt modelId="{FFBB5E4D-FFF0-4452-9542-5EA765A695FE}" type="sibTrans" cxnId="{23FE715B-7937-46FA-A753-90BCB368B370}">
      <dgm:prSet/>
      <dgm:spPr/>
      <dgm:t>
        <a:bodyPr/>
        <a:lstStyle/>
        <a:p>
          <a:endParaRPr lang="en-US"/>
        </a:p>
      </dgm:t>
    </dgm:pt>
    <dgm:pt modelId="{838AEB0D-14DF-474D-A145-0AEB6DFEE7D3}" type="pres">
      <dgm:prSet presAssocID="{ADF545C5-8FF7-4469-8ABA-F6E69685665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B63AA1-97C0-477D-B915-EA218DC0826C}" type="pres">
      <dgm:prSet presAssocID="{5F393848-35DD-4071-8C17-E499D4659745}" presName="hierRoot1" presStyleCnt="0"/>
      <dgm:spPr/>
    </dgm:pt>
    <dgm:pt modelId="{B7A7C783-6EF6-45B8-AE3D-B3E46776683A}" type="pres">
      <dgm:prSet presAssocID="{5F393848-35DD-4071-8C17-E499D4659745}" presName="composite" presStyleCnt="0"/>
      <dgm:spPr/>
    </dgm:pt>
    <dgm:pt modelId="{5A424B9B-52F0-4E53-8BF9-3626E899A919}" type="pres">
      <dgm:prSet presAssocID="{5F393848-35DD-4071-8C17-E499D4659745}" presName="background" presStyleLbl="node0" presStyleIdx="0" presStyleCnt="2"/>
      <dgm:spPr/>
    </dgm:pt>
    <dgm:pt modelId="{7A057397-5282-47D7-8CC4-DDECCDCEB6FA}" type="pres">
      <dgm:prSet presAssocID="{5F393848-35DD-4071-8C17-E499D4659745}" presName="text" presStyleLbl="fgAcc0" presStyleIdx="0" presStyleCnt="2">
        <dgm:presLayoutVars>
          <dgm:chPref val="3"/>
        </dgm:presLayoutVars>
      </dgm:prSet>
      <dgm:spPr/>
    </dgm:pt>
    <dgm:pt modelId="{50A6F1A8-ADEA-42B2-81ED-4E36E1E9B559}" type="pres">
      <dgm:prSet presAssocID="{5F393848-35DD-4071-8C17-E499D4659745}" presName="hierChild2" presStyleCnt="0"/>
      <dgm:spPr/>
    </dgm:pt>
    <dgm:pt modelId="{98AC1F5C-24F7-4A68-B8A3-C4106925CBC7}" type="pres">
      <dgm:prSet presAssocID="{A7845402-01C2-4E2E-8487-7D6C7B89C83C}" presName="hierRoot1" presStyleCnt="0"/>
      <dgm:spPr/>
    </dgm:pt>
    <dgm:pt modelId="{59BB1628-E643-4AD8-A3EB-124B54DFDF2C}" type="pres">
      <dgm:prSet presAssocID="{A7845402-01C2-4E2E-8487-7D6C7B89C83C}" presName="composite" presStyleCnt="0"/>
      <dgm:spPr/>
    </dgm:pt>
    <dgm:pt modelId="{514583B5-21F1-49A1-A546-77E64E929DD6}" type="pres">
      <dgm:prSet presAssocID="{A7845402-01C2-4E2E-8487-7D6C7B89C83C}" presName="background" presStyleLbl="node0" presStyleIdx="1" presStyleCnt="2"/>
      <dgm:spPr/>
    </dgm:pt>
    <dgm:pt modelId="{59588D12-1631-46B6-BACA-48BC0500ED45}" type="pres">
      <dgm:prSet presAssocID="{A7845402-01C2-4E2E-8487-7D6C7B89C83C}" presName="text" presStyleLbl="fgAcc0" presStyleIdx="1" presStyleCnt="2">
        <dgm:presLayoutVars>
          <dgm:chPref val="3"/>
        </dgm:presLayoutVars>
      </dgm:prSet>
      <dgm:spPr/>
    </dgm:pt>
    <dgm:pt modelId="{A9609B47-0450-4BB8-B0C6-D979054FDC6B}" type="pres">
      <dgm:prSet presAssocID="{A7845402-01C2-4E2E-8487-7D6C7B89C83C}" presName="hierChild2" presStyleCnt="0"/>
      <dgm:spPr/>
    </dgm:pt>
  </dgm:ptLst>
  <dgm:cxnLst>
    <dgm:cxn modelId="{B6B14C23-D455-49A5-B227-C6E167A3D822}" type="presOf" srcId="{A7845402-01C2-4E2E-8487-7D6C7B89C83C}" destId="{59588D12-1631-46B6-BACA-48BC0500ED45}" srcOrd="0" destOrd="0" presId="urn:microsoft.com/office/officeart/2005/8/layout/hierarchy1"/>
    <dgm:cxn modelId="{23FE715B-7937-46FA-A753-90BCB368B370}" srcId="{ADF545C5-8FF7-4469-8ABA-F6E69685665A}" destId="{A7845402-01C2-4E2E-8487-7D6C7B89C83C}" srcOrd="1" destOrd="0" parTransId="{5F1210CA-234D-48E0-9EC5-645F80E85ED2}" sibTransId="{FFBB5E4D-FFF0-4452-9542-5EA765A695FE}"/>
    <dgm:cxn modelId="{1D98F27A-158C-4A82-BF27-25DC3F349902}" type="presOf" srcId="{5F393848-35DD-4071-8C17-E499D4659745}" destId="{7A057397-5282-47D7-8CC4-DDECCDCEB6FA}" srcOrd="0" destOrd="0" presId="urn:microsoft.com/office/officeart/2005/8/layout/hierarchy1"/>
    <dgm:cxn modelId="{31BA9F9F-8B35-491E-A744-B75C22B86F70}" srcId="{ADF545C5-8FF7-4469-8ABA-F6E69685665A}" destId="{5F393848-35DD-4071-8C17-E499D4659745}" srcOrd="0" destOrd="0" parTransId="{5C6BB7DE-B338-4629-9122-13AA88223791}" sibTransId="{9BE3481C-162A-4708-B443-85A65030AF34}"/>
    <dgm:cxn modelId="{14B821BC-2538-48D0-BEE8-87D37402B532}" type="presOf" srcId="{ADF545C5-8FF7-4469-8ABA-F6E69685665A}" destId="{838AEB0D-14DF-474D-A145-0AEB6DFEE7D3}" srcOrd="0" destOrd="0" presId="urn:microsoft.com/office/officeart/2005/8/layout/hierarchy1"/>
    <dgm:cxn modelId="{7551FEBC-DA5B-47FB-954C-656B33789B86}" type="presParOf" srcId="{838AEB0D-14DF-474D-A145-0AEB6DFEE7D3}" destId="{D6B63AA1-97C0-477D-B915-EA218DC0826C}" srcOrd="0" destOrd="0" presId="urn:microsoft.com/office/officeart/2005/8/layout/hierarchy1"/>
    <dgm:cxn modelId="{974FCC11-5679-4EF2-BED7-5F2D2DC753A3}" type="presParOf" srcId="{D6B63AA1-97C0-477D-B915-EA218DC0826C}" destId="{B7A7C783-6EF6-45B8-AE3D-B3E46776683A}" srcOrd="0" destOrd="0" presId="urn:microsoft.com/office/officeart/2005/8/layout/hierarchy1"/>
    <dgm:cxn modelId="{3DCE26EB-8FAE-4746-BB9B-EB7D026C508F}" type="presParOf" srcId="{B7A7C783-6EF6-45B8-AE3D-B3E46776683A}" destId="{5A424B9B-52F0-4E53-8BF9-3626E899A919}" srcOrd="0" destOrd="0" presId="urn:microsoft.com/office/officeart/2005/8/layout/hierarchy1"/>
    <dgm:cxn modelId="{86F769CE-50CE-4E42-B549-2ED9A47EF1DB}" type="presParOf" srcId="{B7A7C783-6EF6-45B8-AE3D-B3E46776683A}" destId="{7A057397-5282-47D7-8CC4-DDECCDCEB6FA}" srcOrd="1" destOrd="0" presId="urn:microsoft.com/office/officeart/2005/8/layout/hierarchy1"/>
    <dgm:cxn modelId="{08174EA2-6944-4924-8CEF-DB2BD41115A3}" type="presParOf" srcId="{D6B63AA1-97C0-477D-B915-EA218DC0826C}" destId="{50A6F1A8-ADEA-42B2-81ED-4E36E1E9B559}" srcOrd="1" destOrd="0" presId="urn:microsoft.com/office/officeart/2005/8/layout/hierarchy1"/>
    <dgm:cxn modelId="{F7B59419-55CA-4BE6-8ECC-BE23E1D67A35}" type="presParOf" srcId="{838AEB0D-14DF-474D-A145-0AEB6DFEE7D3}" destId="{98AC1F5C-24F7-4A68-B8A3-C4106925CBC7}" srcOrd="1" destOrd="0" presId="urn:microsoft.com/office/officeart/2005/8/layout/hierarchy1"/>
    <dgm:cxn modelId="{43430462-421A-4F3A-A5A8-76437DDBBF62}" type="presParOf" srcId="{98AC1F5C-24F7-4A68-B8A3-C4106925CBC7}" destId="{59BB1628-E643-4AD8-A3EB-124B54DFDF2C}" srcOrd="0" destOrd="0" presId="urn:microsoft.com/office/officeart/2005/8/layout/hierarchy1"/>
    <dgm:cxn modelId="{9BDA3396-F11C-4258-932B-E865C5BB5DF6}" type="presParOf" srcId="{59BB1628-E643-4AD8-A3EB-124B54DFDF2C}" destId="{514583B5-21F1-49A1-A546-77E64E929DD6}" srcOrd="0" destOrd="0" presId="urn:microsoft.com/office/officeart/2005/8/layout/hierarchy1"/>
    <dgm:cxn modelId="{86126538-99C5-4553-B5B7-DEB400ECC39C}" type="presParOf" srcId="{59BB1628-E643-4AD8-A3EB-124B54DFDF2C}" destId="{59588D12-1631-46B6-BACA-48BC0500ED45}" srcOrd="1" destOrd="0" presId="urn:microsoft.com/office/officeart/2005/8/layout/hierarchy1"/>
    <dgm:cxn modelId="{5E998B46-BA72-4D39-A5D7-6156A8B3C436}" type="presParOf" srcId="{98AC1F5C-24F7-4A68-B8A3-C4106925CBC7}" destId="{A9609B47-0450-4BB8-B0C6-D979054FDC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F545C5-8FF7-4469-8ABA-F6E69685665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393848-35DD-4071-8C17-E499D4659745}">
      <dgm:prSet/>
      <dgm:spPr/>
      <dgm:t>
        <a:bodyPr/>
        <a:lstStyle/>
        <a:p>
          <a:pPr rtl="0">
            <a:defRPr cap="all"/>
          </a:pPr>
          <a:r>
            <a:rPr lang="it-IT" dirty="0">
              <a:latin typeface="Calibri"/>
            </a:rPr>
            <a:t> Shodan</a:t>
          </a:r>
          <a:endParaRPr lang="it-IT" dirty="0"/>
        </a:p>
      </dgm:t>
    </dgm:pt>
    <dgm:pt modelId="{5C6BB7DE-B338-4629-9122-13AA88223791}" type="parTrans" cxnId="{31BA9F9F-8B35-491E-A744-B75C22B86F70}">
      <dgm:prSet/>
      <dgm:spPr/>
      <dgm:t>
        <a:bodyPr/>
        <a:lstStyle/>
        <a:p>
          <a:endParaRPr lang="en-US"/>
        </a:p>
      </dgm:t>
    </dgm:pt>
    <dgm:pt modelId="{9BE3481C-162A-4708-B443-85A65030AF34}" type="sibTrans" cxnId="{31BA9F9F-8B35-491E-A744-B75C22B86F70}">
      <dgm:prSet/>
      <dgm:spPr/>
      <dgm:t>
        <a:bodyPr/>
        <a:lstStyle/>
        <a:p>
          <a:endParaRPr lang="en-US"/>
        </a:p>
      </dgm:t>
    </dgm:pt>
    <dgm:pt modelId="{A7845402-01C2-4E2E-8487-7D6C7B89C83C}">
      <dgm:prSet/>
      <dgm:spPr/>
      <dgm:t>
        <a:bodyPr/>
        <a:lstStyle/>
        <a:p>
          <a:pPr rtl="0">
            <a:defRPr cap="all"/>
          </a:pPr>
          <a:r>
            <a:rPr lang="it-IT" dirty="0">
              <a:latin typeface="Calibri"/>
            </a:rPr>
            <a:t> Netcraft.com</a:t>
          </a:r>
          <a:endParaRPr lang="it-IT" dirty="0"/>
        </a:p>
      </dgm:t>
    </dgm:pt>
    <dgm:pt modelId="{5F1210CA-234D-48E0-9EC5-645F80E85ED2}" type="parTrans" cxnId="{23FE715B-7937-46FA-A753-90BCB368B370}">
      <dgm:prSet/>
      <dgm:spPr/>
      <dgm:t>
        <a:bodyPr/>
        <a:lstStyle/>
        <a:p>
          <a:endParaRPr lang="en-US"/>
        </a:p>
      </dgm:t>
    </dgm:pt>
    <dgm:pt modelId="{FFBB5E4D-FFF0-4452-9542-5EA765A695FE}" type="sibTrans" cxnId="{23FE715B-7937-46FA-A753-90BCB368B370}">
      <dgm:prSet/>
      <dgm:spPr/>
      <dgm:t>
        <a:bodyPr/>
        <a:lstStyle/>
        <a:p>
          <a:endParaRPr lang="en-US"/>
        </a:p>
      </dgm:t>
    </dgm:pt>
    <dgm:pt modelId="{61FF5F72-6F2F-4ED7-BFA8-8A8BD5EB436C}">
      <dgm:prSet phldr="0"/>
      <dgm:spPr/>
      <dgm:t>
        <a:bodyPr/>
        <a:lstStyle/>
        <a:p>
          <a:pPr rtl="0">
            <a:defRPr cap="all"/>
          </a:pPr>
          <a:r>
            <a:rPr lang="it-IT" dirty="0">
              <a:latin typeface="Calibri"/>
            </a:rPr>
            <a:t>Web Data Extractor</a:t>
          </a:r>
        </a:p>
      </dgm:t>
    </dgm:pt>
    <dgm:pt modelId="{4629865D-77F0-48E0-B6CF-4D9E82997F3D}" type="parTrans" cxnId="{89B3ED71-8076-4471-93C6-035B971B9115}">
      <dgm:prSet/>
      <dgm:spPr/>
    </dgm:pt>
    <dgm:pt modelId="{7D23347C-1705-4923-AA4F-FBF4115DCD10}" type="sibTrans" cxnId="{89B3ED71-8076-4471-93C6-035B971B9115}">
      <dgm:prSet/>
      <dgm:spPr/>
    </dgm:pt>
    <dgm:pt modelId="{48E6462B-E272-417A-AFB2-3E53C726EF40}">
      <dgm:prSet phldr="0"/>
      <dgm:spPr/>
      <dgm:t>
        <a:bodyPr/>
        <a:lstStyle/>
        <a:p>
          <a:pPr rtl="0"/>
          <a:r>
            <a:rPr lang="it-IT" cap="all" dirty="0">
              <a:latin typeface="Calibri"/>
            </a:rPr>
            <a:t>Versione cache di un sito</a:t>
          </a:r>
          <a:endParaRPr lang="it-IT" cap="all" dirty="0"/>
        </a:p>
      </dgm:t>
    </dgm:pt>
    <dgm:pt modelId="{46772A35-B198-41E2-BD7E-8D984571D216}" type="parTrans" cxnId="{D6269AD0-95C1-4736-84C9-C3F944B40D19}">
      <dgm:prSet/>
      <dgm:spPr/>
    </dgm:pt>
    <dgm:pt modelId="{697ED8D3-8EE9-4E09-A7C6-DA86724CFB52}" type="sibTrans" cxnId="{D6269AD0-95C1-4736-84C9-C3F944B40D19}">
      <dgm:prSet/>
      <dgm:spPr/>
    </dgm:pt>
    <dgm:pt modelId="{EB2FDF97-FA1C-4F20-B8E1-F76A6CD4FD63}">
      <dgm:prSet phldr="0"/>
      <dgm:spPr/>
      <dgm:t>
        <a:bodyPr/>
        <a:lstStyle/>
        <a:p>
          <a:pPr rtl="0"/>
          <a:r>
            <a:rPr lang="it-IT" cap="all" dirty="0">
              <a:latin typeface="Calibri"/>
            </a:rPr>
            <a:t>Download di un sito web per ispezione locale Httrack</a:t>
          </a:r>
        </a:p>
      </dgm:t>
    </dgm:pt>
    <dgm:pt modelId="{E4002F32-E2D6-4915-A59C-6AB5F152C492}" type="parTrans" cxnId="{EEA5A311-AF23-4710-AC53-A5D21FA1B83D}">
      <dgm:prSet/>
      <dgm:spPr/>
    </dgm:pt>
    <dgm:pt modelId="{FE14F443-C323-448B-8934-CF18A447D884}" type="sibTrans" cxnId="{EEA5A311-AF23-4710-AC53-A5D21FA1B83D}">
      <dgm:prSet/>
      <dgm:spPr/>
    </dgm:pt>
    <dgm:pt modelId="{C8B83D5C-C35C-409C-9429-4753DA88C01B}">
      <dgm:prSet phldr="0"/>
      <dgm:spPr/>
      <dgm:t>
        <a:bodyPr/>
        <a:lstStyle/>
        <a:p>
          <a:pPr rtl="0"/>
          <a:r>
            <a:rPr lang="it-IT" cap="all" dirty="0">
              <a:latin typeface="Calibri"/>
            </a:rPr>
            <a:t>Website </a:t>
          </a:r>
          <a:r>
            <a:rPr lang="it-IT" cap="all" dirty="0" err="1">
              <a:latin typeface="Calibri"/>
            </a:rPr>
            <a:t>watcher</a:t>
          </a:r>
          <a:r>
            <a:rPr lang="it-IT" cap="all" dirty="0">
              <a:latin typeface="Calibri"/>
            </a:rPr>
            <a:t> – cambiamenti sito Web</a:t>
          </a:r>
        </a:p>
      </dgm:t>
    </dgm:pt>
    <dgm:pt modelId="{48377A25-994B-4501-8D34-02903EF569D2}" type="parTrans" cxnId="{FFA4E304-CFD5-4D4B-8568-D33111A372BE}">
      <dgm:prSet/>
      <dgm:spPr/>
    </dgm:pt>
    <dgm:pt modelId="{3620A79C-1A54-4BF9-A4B9-56543FCB7985}" type="sibTrans" cxnId="{FFA4E304-CFD5-4D4B-8568-D33111A372BE}">
      <dgm:prSet/>
      <dgm:spPr/>
    </dgm:pt>
    <dgm:pt modelId="{9364BEE8-D7E4-48B3-BEA3-99577DA08B8C}" type="pres">
      <dgm:prSet presAssocID="{ADF545C5-8FF7-4469-8ABA-F6E69685665A}" presName="diagram" presStyleCnt="0">
        <dgm:presLayoutVars>
          <dgm:dir/>
          <dgm:resizeHandles val="exact"/>
        </dgm:presLayoutVars>
      </dgm:prSet>
      <dgm:spPr/>
    </dgm:pt>
    <dgm:pt modelId="{9C1F9B7B-FB53-4D0C-A43A-A3F1FC98FBBB}" type="pres">
      <dgm:prSet presAssocID="{5F393848-35DD-4071-8C17-E499D4659745}" presName="node" presStyleLbl="node1" presStyleIdx="0" presStyleCnt="6">
        <dgm:presLayoutVars>
          <dgm:bulletEnabled val="1"/>
        </dgm:presLayoutVars>
      </dgm:prSet>
      <dgm:spPr/>
    </dgm:pt>
    <dgm:pt modelId="{6AF3651D-A6BB-482D-BEEE-98065D17B6BC}" type="pres">
      <dgm:prSet presAssocID="{9BE3481C-162A-4708-B443-85A65030AF34}" presName="sibTrans" presStyleCnt="0"/>
      <dgm:spPr/>
    </dgm:pt>
    <dgm:pt modelId="{30FF794E-5D6E-4187-96CB-1509A7C057BB}" type="pres">
      <dgm:prSet presAssocID="{A7845402-01C2-4E2E-8487-7D6C7B89C83C}" presName="node" presStyleLbl="node1" presStyleIdx="1" presStyleCnt="6">
        <dgm:presLayoutVars>
          <dgm:bulletEnabled val="1"/>
        </dgm:presLayoutVars>
      </dgm:prSet>
      <dgm:spPr/>
    </dgm:pt>
    <dgm:pt modelId="{6F35144E-DD20-42F5-85DF-B6333BCD0D5C}" type="pres">
      <dgm:prSet presAssocID="{FFBB5E4D-FFF0-4452-9542-5EA765A695FE}" presName="sibTrans" presStyleCnt="0"/>
      <dgm:spPr/>
    </dgm:pt>
    <dgm:pt modelId="{442D9745-5A37-4EDF-A168-435402EC0F5A}" type="pres">
      <dgm:prSet presAssocID="{61FF5F72-6F2F-4ED7-BFA8-8A8BD5EB436C}" presName="node" presStyleLbl="node1" presStyleIdx="2" presStyleCnt="6">
        <dgm:presLayoutVars>
          <dgm:bulletEnabled val="1"/>
        </dgm:presLayoutVars>
      </dgm:prSet>
      <dgm:spPr/>
    </dgm:pt>
    <dgm:pt modelId="{2AE874B6-FE3A-4AC3-B09F-3C382A1FB9AA}" type="pres">
      <dgm:prSet presAssocID="{7D23347C-1705-4923-AA4F-FBF4115DCD10}" presName="sibTrans" presStyleCnt="0"/>
      <dgm:spPr/>
    </dgm:pt>
    <dgm:pt modelId="{2F02E7E3-1770-4F93-938D-8D5028B188F7}" type="pres">
      <dgm:prSet presAssocID="{48E6462B-E272-417A-AFB2-3E53C726EF40}" presName="node" presStyleLbl="node1" presStyleIdx="3" presStyleCnt="6">
        <dgm:presLayoutVars>
          <dgm:bulletEnabled val="1"/>
        </dgm:presLayoutVars>
      </dgm:prSet>
      <dgm:spPr/>
    </dgm:pt>
    <dgm:pt modelId="{D2C879B2-D727-4E17-9A2C-4F901D87D5CB}" type="pres">
      <dgm:prSet presAssocID="{697ED8D3-8EE9-4E09-A7C6-DA86724CFB52}" presName="sibTrans" presStyleCnt="0"/>
      <dgm:spPr/>
    </dgm:pt>
    <dgm:pt modelId="{D23DE4FF-D9F4-46D6-8766-DF3211EBF12B}" type="pres">
      <dgm:prSet presAssocID="{EB2FDF97-FA1C-4F20-B8E1-F76A6CD4FD63}" presName="node" presStyleLbl="node1" presStyleIdx="4" presStyleCnt="6">
        <dgm:presLayoutVars>
          <dgm:bulletEnabled val="1"/>
        </dgm:presLayoutVars>
      </dgm:prSet>
      <dgm:spPr/>
    </dgm:pt>
    <dgm:pt modelId="{F8F6A62D-F876-4815-A06D-EDF1BD839EF2}" type="pres">
      <dgm:prSet presAssocID="{FE14F443-C323-448B-8934-CF18A447D884}" presName="sibTrans" presStyleCnt="0"/>
      <dgm:spPr/>
    </dgm:pt>
    <dgm:pt modelId="{B9D500B2-B6CE-43B4-91CA-B3E309BCCDA4}" type="pres">
      <dgm:prSet presAssocID="{C8B83D5C-C35C-409C-9429-4753DA88C01B}" presName="node" presStyleLbl="node1" presStyleIdx="5" presStyleCnt="6">
        <dgm:presLayoutVars>
          <dgm:bulletEnabled val="1"/>
        </dgm:presLayoutVars>
      </dgm:prSet>
      <dgm:spPr/>
    </dgm:pt>
  </dgm:ptLst>
  <dgm:cxnLst>
    <dgm:cxn modelId="{FFA4E304-CFD5-4D4B-8568-D33111A372BE}" srcId="{ADF545C5-8FF7-4469-8ABA-F6E69685665A}" destId="{C8B83D5C-C35C-409C-9429-4753DA88C01B}" srcOrd="5" destOrd="0" parTransId="{48377A25-994B-4501-8D34-02903EF569D2}" sibTransId="{3620A79C-1A54-4BF9-A4B9-56543FCB7985}"/>
    <dgm:cxn modelId="{EEA5A311-AF23-4710-AC53-A5D21FA1B83D}" srcId="{ADF545C5-8FF7-4469-8ABA-F6E69685665A}" destId="{EB2FDF97-FA1C-4F20-B8E1-F76A6CD4FD63}" srcOrd="4" destOrd="0" parTransId="{E4002F32-E2D6-4915-A59C-6AB5F152C492}" sibTransId="{FE14F443-C323-448B-8934-CF18A447D884}"/>
    <dgm:cxn modelId="{177DAD1F-825F-4C42-B78B-5BD8E796902F}" type="presOf" srcId="{48E6462B-E272-417A-AFB2-3E53C726EF40}" destId="{2F02E7E3-1770-4F93-938D-8D5028B188F7}" srcOrd="0" destOrd="0" presId="urn:microsoft.com/office/officeart/2005/8/layout/default"/>
    <dgm:cxn modelId="{5DB23132-7E0E-4A2E-AA70-54667B8B2557}" type="presOf" srcId="{5F393848-35DD-4071-8C17-E499D4659745}" destId="{9C1F9B7B-FB53-4D0C-A43A-A3F1FC98FBBB}" srcOrd="0" destOrd="0" presId="urn:microsoft.com/office/officeart/2005/8/layout/default"/>
    <dgm:cxn modelId="{23FE715B-7937-46FA-A753-90BCB368B370}" srcId="{ADF545C5-8FF7-4469-8ABA-F6E69685665A}" destId="{A7845402-01C2-4E2E-8487-7D6C7B89C83C}" srcOrd="1" destOrd="0" parTransId="{5F1210CA-234D-48E0-9EC5-645F80E85ED2}" sibTransId="{FFBB5E4D-FFF0-4452-9542-5EA765A695FE}"/>
    <dgm:cxn modelId="{29D3655E-C340-4BD4-9626-FAB1374425FB}" type="presOf" srcId="{C8B83D5C-C35C-409C-9429-4753DA88C01B}" destId="{B9D500B2-B6CE-43B4-91CA-B3E309BCCDA4}" srcOrd="0" destOrd="0" presId="urn:microsoft.com/office/officeart/2005/8/layout/default"/>
    <dgm:cxn modelId="{89B3ED71-8076-4471-93C6-035B971B9115}" srcId="{ADF545C5-8FF7-4469-8ABA-F6E69685665A}" destId="{61FF5F72-6F2F-4ED7-BFA8-8A8BD5EB436C}" srcOrd="2" destOrd="0" parTransId="{4629865D-77F0-48E0-B6CF-4D9E82997F3D}" sibTransId="{7D23347C-1705-4923-AA4F-FBF4115DCD10}"/>
    <dgm:cxn modelId="{31BA9F9F-8B35-491E-A744-B75C22B86F70}" srcId="{ADF545C5-8FF7-4469-8ABA-F6E69685665A}" destId="{5F393848-35DD-4071-8C17-E499D4659745}" srcOrd="0" destOrd="0" parTransId="{5C6BB7DE-B338-4629-9122-13AA88223791}" sibTransId="{9BE3481C-162A-4708-B443-85A65030AF34}"/>
    <dgm:cxn modelId="{D6269AD0-95C1-4736-84C9-C3F944B40D19}" srcId="{ADF545C5-8FF7-4469-8ABA-F6E69685665A}" destId="{48E6462B-E272-417A-AFB2-3E53C726EF40}" srcOrd="3" destOrd="0" parTransId="{46772A35-B198-41E2-BD7E-8D984571D216}" sibTransId="{697ED8D3-8EE9-4E09-A7C6-DA86724CFB52}"/>
    <dgm:cxn modelId="{C2793BD7-82DB-4B30-B20C-8EE0366A218F}" type="presOf" srcId="{EB2FDF97-FA1C-4F20-B8E1-F76A6CD4FD63}" destId="{D23DE4FF-D9F4-46D6-8766-DF3211EBF12B}" srcOrd="0" destOrd="0" presId="urn:microsoft.com/office/officeart/2005/8/layout/default"/>
    <dgm:cxn modelId="{CA7C3BEF-4F2B-4863-A395-5AF902429E49}" type="presOf" srcId="{ADF545C5-8FF7-4469-8ABA-F6E69685665A}" destId="{9364BEE8-D7E4-48B3-BEA3-99577DA08B8C}" srcOrd="0" destOrd="0" presId="urn:microsoft.com/office/officeart/2005/8/layout/default"/>
    <dgm:cxn modelId="{D42545F2-A7F9-421E-80EB-4F43298126CA}" type="presOf" srcId="{61FF5F72-6F2F-4ED7-BFA8-8A8BD5EB436C}" destId="{442D9745-5A37-4EDF-A168-435402EC0F5A}" srcOrd="0" destOrd="0" presId="urn:microsoft.com/office/officeart/2005/8/layout/default"/>
    <dgm:cxn modelId="{AFDA14FC-029F-40C7-822C-E737B33185F5}" type="presOf" srcId="{A7845402-01C2-4E2E-8487-7D6C7B89C83C}" destId="{30FF794E-5D6E-4187-96CB-1509A7C057BB}" srcOrd="0" destOrd="0" presId="urn:microsoft.com/office/officeart/2005/8/layout/default"/>
    <dgm:cxn modelId="{A6E8FC4B-4C82-4BEF-BB5C-893251424F1E}" type="presParOf" srcId="{9364BEE8-D7E4-48B3-BEA3-99577DA08B8C}" destId="{9C1F9B7B-FB53-4D0C-A43A-A3F1FC98FBBB}" srcOrd="0" destOrd="0" presId="urn:microsoft.com/office/officeart/2005/8/layout/default"/>
    <dgm:cxn modelId="{8337217D-A3B8-413D-B75E-1F97CC0A65F2}" type="presParOf" srcId="{9364BEE8-D7E4-48B3-BEA3-99577DA08B8C}" destId="{6AF3651D-A6BB-482D-BEEE-98065D17B6BC}" srcOrd="1" destOrd="0" presId="urn:microsoft.com/office/officeart/2005/8/layout/default"/>
    <dgm:cxn modelId="{063C93AF-6D9A-41BF-867B-F6B3F0027397}" type="presParOf" srcId="{9364BEE8-D7E4-48B3-BEA3-99577DA08B8C}" destId="{30FF794E-5D6E-4187-96CB-1509A7C057BB}" srcOrd="2" destOrd="0" presId="urn:microsoft.com/office/officeart/2005/8/layout/default"/>
    <dgm:cxn modelId="{5B39D1B2-C5E5-4F92-A3AC-8A887B8F6196}" type="presParOf" srcId="{9364BEE8-D7E4-48B3-BEA3-99577DA08B8C}" destId="{6F35144E-DD20-42F5-85DF-B6333BCD0D5C}" srcOrd="3" destOrd="0" presId="urn:microsoft.com/office/officeart/2005/8/layout/default"/>
    <dgm:cxn modelId="{5550A608-D321-4E78-88DE-08F2E91953F9}" type="presParOf" srcId="{9364BEE8-D7E4-48B3-BEA3-99577DA08B8C}" destId="{442D9745-5A37-4EDF-A168-435402EC0F5A}" srcOrd="4" destOrd="0" presId="urn:microsoft.com/office/officeart/2005/8/layout/default"/>
    <dgm:cxn modelId="{E5CD67EC-595E-4FE8-BE33-1026A9A67BEF}" type="presParOf" srcId="{9364BEE8-D7E4-48B3-BEA3-99577DA08B8C}" destId="{2AE874B6-FE3A-4AC3-B09F-3C382A1FB9AA}" srcOrd="5" destOrd="0" presId="urn:microsoft.com/office/officeart/2005/8/layout/default"/>
    <dgm:cxn modelId="{E8BE9FAB-26CE-4743-BB09-078CB99867A3}" type="presParOf" srcId="{9364BEE8-D7E4-48B3-BEA3-99577DA08B8C}" destId="{2F02E7E3-1770-4F93-938D-8D5028B188F7}" srcOrd="6" destOrd="0" presId="urn:microsoft.com/office/officeart/2005/8/layout/default"/>
    <dgm:cxn modelId="{56F230AD-A585-48F3-99C8-FF025A5B6D5B}" type="presParOf" srcId="{9364BEE8-D7E4-48B3-BEA3-99577DA08B8C}" destId="{D2C879B2-D727-4E17-9A2C-4F901D87D5CB}" srcOrd="7" destOrd="0" presId="urn:microsoft.com/office/officeart/2005/8/layout/default"/>
    <dgm:cxn modelId="{0DAF97F9-09AA-4E00-B120-38397FD2195D}" type="presParOf" srcId="{9364BEE8-D7E4-48B3-BEA3-99577DA08B8C}" destId="{D23DE4FF-D9F4-46D6-8766-DF3211EBF12B}" srcOrd="8" destOrd="0" presId="urn:microsoft.com/office/officeart/2005/8/layout/default"/>
    <dgm:cxn modelId="{854AB574-861C-4147-9E9B-9A87D5499943}" type="presParOf" srcId="{9364BEE8-D7E4-48B3-BEA3-99577DA08B8C}" destId="{F8F6A62D-F876-4815-A06D-EDF1BD839EF2}" srcOrd="9" destOrd="0" presId="urn:microsoft.com/office/officeart/2005/8/layout/default"/>
    <dgm:cxn modelId="{BB181164-9D98-4D9E-936B-DC3A673F9224}" type="presParOf" srcId="{9364BEE8-D7E4-48B3-BEA3-99577DA08B8C}" destId="{B9D500B2-B6CE-43B4-91CA-B3E309BCCDA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AC3B6B-4619-453C-A2EF-371603DBBF2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B0C533C-936E-4F08-95D1-B2DA43006FB1}">
      <dgm:prSet/>
      <dgm:spPr/>
      <dgm:t>
        <a:bodyPr/>
        <a:lstStyle/>
        <a:p>
          <a:r>
            <a:rPr lang="en-US"/>
            <a:t>Identificare Host/Server</a:t>
          </a:r>
        </a:p>
      </dgm:t>
    </dgm:pt>
    <dgm:pt modelId="{BB3CBE06-97DB-4C2B-9EB5-6470423A9698}" type="parTrans" cxnId="{27285B03-B882-45FB-B696-1011EC5D1D82}">
      <dgm:prSet/>
      <dgm:spPr/>
      <dgm:t>
        <a:bodyPr/>
        <a:lstStyle/>
        <a:p>
          <a:endParaRPr lang="en-US"/>
        </a:p>
      </dgm:t>
    </dgm:pt>
    <dgm:pt modelId="{17E61DCD-EC3C-466F-8546-83CCC4C258B0}" type="sibTrans" cxnId="{27285B03-B882-45FB-B696-1011EC5D1D82}">
      <dgm:prSet/>
      <dgm:spPr/>
      <dgm:t>
        <a:bodyPr/>
        <a:lstStyle/>
        <a:p>
          <a:endParaRPr lang="en-US"/>
        </a:p>
      </dgm:t>
    </dgm:pt>
    <dgm:pt modelId="{250CF6F8-1737-4DD8-AB98-C6FBDF81253B}">
      <dgm:prSet/>
      <dgm:spPr/>
      <dgm:t>
        <a:bodyPr/>
        <a:lstStyle/>
        <a:p>
          <a:r>
            <a:rPr lang="en-US"/>
            <a:t>Rilevare porte aperte o chiuse</a:t>
          </a:r>
        </a:p>
      </dgm:t>
    </dgm:pt>
    <dgm:pt modelId="{5626095A-9783-4AE4-BE39-00BF13B74395}" type="parTrans" cxnId="{0C53D515-2A56-4735-A58D-D4E243CE956F}">
      <dgm:prSet/>
      <dgm:spPr/>
      <dgm:t>
        <a:bodyPr/>
        <a:lstStyle/>
        <a:p>
          <a:endParaRPr lang="en-US"/>
        </a:p>
      </dgm:t>
    </dgm:pt>
    <dgm:pt modelId="{19CB2763-1871-4A45-82B4-F8F304AF945A}" type="sibTrans" cxnId="{0C53D515-2A56-4735-A58D-D4E243CE956F}">
      <dgm:prSet/>
      <dgm:spPr/>
      <dgm:t>
        <a:bodyPr/>
        <a:lstStyle/>
        <a:p>
          <a:endParaRPr lang="en-US"/>
        </a:p>
      </dgm:t>
    </dgm:pt>
    <dgm:pt modelId="{AA5D53F5-7C36-4B46-8535-7BA38AA443D4}">
      <dgm:prSet/>
      <dgm:spPr/>
      <dgm:t>
        <a:bodyPr/>
        <a:lstStyle/>
        <a:p>
          <a:r>
            <a:rPr lang="en-US"/>
            <a:t>Rilevare i servizi in esecuzione associati a tali porte</a:t>
          </a:r>
        </a:p>
      </dgm:t>
    </dgm:pt>
    <dgm:pt modelId="{0ACBF8BB-4FCE-4538-A62F-EF81B38193B5}" type="parTrans" cxnId="{FCDF909F-6123-4D55-A81C-9C9397D56965}">
      <dgm:prSet/>
      <dgm:spPr/>
      <dgm:t>
        <a:bodyPr/>
        <a:lstStyle/>
        <a:p>
          <a:endParaRPr lang="en-US"/>
        </a:p>
      </dgm:t>
    </dgm:pt>
    <dgm:pt modelId="{570B4327-DB65-4984-B61D-961A9C094EAD}" type="sibTrans" cxnId="{FCDF909F-6123-4D55-A81C-9C9397D56965}">
      <dgm:prSet/>
      <dgm:spPr/>
      <dgm:t>
        <a:bodyPr/>
        <a:lstStyle/>
        <a:p>
          <a:endParaRPr lang="en-US"/>
        </a:p>
      </dgm:t>
    </dgm:pt>
    <dgm:pt modelId="{72B1CFE7-1321-4E2C-95B1-4A55C3E9200F}">
      <dgm:prSet/>
      <dgm:spPr/>
      <dgm:t>
        <a:bodyPr/>
        <a:lstStyle/>
        <a:p>
          <a:r>
            <a:rPr lang="en-US"/>
            <a:t>Identificare il sistema operativo in uso da tali Host/Server</a:t>
          </a:r>
        </a:p>
      </dgm:t>
    </dgm:pt>
    <dgm:pt modelId="{A5E33D31-7346-4DDF-8904-1A9CB6CEAA24}" type="parTrans" cxnId="{2697106C-F5D6-4396-82B2-9678BA250C1A}">
      <dgm:prSet/>
      <dgm:spPr/>
      <dgm:t>
        <a:bodyPr/>
        <a:lstStyle/>
        <a:p>
          <a:endParaRPr lang="en-US"/>
        </a:p>
      </dgm:t>
    </dgm:pt>
    <dgm:pt modelId="{9A38DCC8-F9D4-41F9-8B3B-1FE04D6526D9}" type="sibTrans" cxnId="{2697106C-F5D6-4396-82B2-9678BA250C1A}">
      <dgm:prSet/>
      <dgm:spPr/>
      <dgm:t>
        <a:bodyPr/>
        <a:lstStyle/>
        <a:p>
          <a:endParaRPr lang="en-US"/>
        </a:p>
      </dgm:t>
    </dgm:pt>
    <dgm:pt modelId="{1EF1CB90-1EFB-4812-9DEB-E0A89D660370}">
      <dgm:prSet/>
      <dgm:spPr/>
      <dgm:t>
        <a:bodyPr/>
        <a:lstStyle/>
        <a:p>
          <a:r>
            <a:rPr lang="en-US"/>
            <a:t>Identificare i dispositivi di rete/ sicurezza</a:t>
          </a:r>
        </a:p>
      </dgm:t>
    </dgm:pt>
    <dgm:pt modelId="{93905463-FFF1-4A0B-879D-ED5F3D7A233F}" type="parTrans" cxnId="{69D89F8E-7272-4A9D-A643-A6416D8A1898}">
      <dgm:prSet/>
      <dgm:spPr/>
      <dgm:t>
        <a:bodyPr/>
        <a:lstStyle/>
        <a:p>
          <a:endParaRPr lang="en-US"/>
        </a:p>
      </dgm:t>
    </dgm:pt>
    <dgm:pt modelId="{A70E8816-7A7A-427D-BCCB-E9DCEF24067D}" type="sibTrans" cxnId="{69D89F8E-7272-4A9D-A643-A6416D8A1898}">
      <dgm:prSet/>
      <dgm:spPr/>
      <dgm:t>
        <a:bodyPr/>
        <a:lstStyle/>
        <a:p>
          <a:endParaRPr lang="en-US"/>
        </a:p>
      </dgm:t>
    </dgm:pt>
    <dgm:pt modelId="{C26DEA0D-BD11-45E2-8616-2C38A126F0DF}" type="pres">
      <dgm:prSet presAssocID="{48AC3B6B-4619-453C-A2EF-371603DBBF25}" presName="linear" presStyleCnt="0">
        <dgm:presLayoutVars>
          <dgm:animLvl val="lvl"/>
          <dgm:resizeHandles val="exact"/>
        </dgm:presLayoutVars>
      </dgm:prSet>
      <dgm:spPr/>
    </dgm:pt>
    <dgm:pt modelId="{4EE2FAFD-BEDB-4929-8BE3-D81B9B0EE6DA}" type="pres">
      <dgm:prSet presAssocID="{FB0C533C-936E-4F08-95D1-B2DA43006FB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CB14EC7-532E-4E64-9257-61B5228196A5}" type="pres">
      <dgm:prSet presAssocID="{17E61DCD-EC3C-466F-8546-83CCC4C258B0}" presName="spacer" presStyleCnt="0"/>
      <dgm:spPr/>
    </dgm:pt>
    <dgm:pt modelId="{38F0F955-F890-4DFF-B3E1-0251046AB23C}" type="pres">
      <dgm:prSet presAssocID="{250CF6F8-1737-4DD8-AB98-C6FBDF81253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911E970-8593-41D9-B30E-8E0CC412E442}" type="pres">
      <dgm:prSet presAssocID="{19CB2763-1871-4A45-82B4-F8F304AF945A}" presName="spacer" presStyleCnt="0"/>
      <dgm:spPr/>
    </dgm:pt>
    <dgm:pt modelId="{36C84B92-EA40-4ED9-A10D-F108355F14C2}" type="pres">
      <dgm:prSet presAssocID="{AA5D53F5-7C36-4B46-8535-7BA38AA443D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557E8FD-B14D-4FC0-A211-7F75A9B4EE15}" type="pres">
      <dgm:prSet presAssocID="{570B4327-DB65-4984-B61D-961A9C094EAD}" presName="spacer" presStyleCnt="0"/>
      <dgm:spPr/>
    </dgm:pt>
    <dgm:pt modelId="{D21D2D1B-DED3-4BD1-AEB0-9B4AD01785FA}" type="pres">
      <dgm:prSet presAssocID="{72B1CFE7-1321-4E2C-95B1-4A55C3E9200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924AC06-9EC9-4C91-8BC8-8C846CC100B8}" type="pres">
      <dgm:prSet presAssocID="{9A38DCC8-F9D4-41F9-8B3B-1FE04D6526D9}" presName="spacer" presStyleCnt="0"/>
      <dgm:spPr/>
    </dgm:pt>
    <dgm:pt modelId="{5B8A044F-02D1-41FD-B4AA-784454B50110}" type="pres">
      <dgm:prSet presAssocID="{1EF1CB90-1EFB-4812-9DEB-E0A89D66037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7285B03-B882-45FB-B696-1011EC5D1D82}" srcId="{48AC3B6B-4619-453C-A2EF-371603DBBF25}" destId="{FB0C533C-936E-4F08-95D1-B2DA43006FB1}" srcOrd="0" destOrd="0" parTransId="{BB3CBE06-97DB-4C2B-9EB5-6470423A9698}" sibTransId="{17E61DCD-EC3C-466F-8546-83CCC4C258B0}"/>
    <dgm:cxn modelId="{20025206-E8AB-450A-979E-540BA2513238}" type="presOf" srcId="{250CF6F8-1737-4DD8-AB98-C6FBDF81253B}" destId="{38F0F955-F890-4DFF-B3E1-0251046AB23C}" srcOrd="0" destOrd="0" presId="urn:microsoft.com/office/officeart/2005/8/layout/vList2"/>
    <dgm:cxn modelId="{69FC6F15-985F-43DC-8E17-EB624FFA5641}" type="presOf" srcId="{1EF1CB90-1EFB-4812-9DEB-E0A89D660370}" destId="{5B8A044F-02D1-41FD-B4AA-784454B50110}" srcOrd="0" destOrd="0" presId="urn:microsoft.com/office/officeart/2005/8/layout/vList2"/>
    <dgm:cxn modelId="{0C53D515-2A56-4735-A58D-D4E243CE956F}" srcId="{48AC3B6B-4619-453C-A2EF-371603DBBF25}" destId="{250CF6F8-1737-4DD8-AB98-C6FBDF81253B}" srcOrd="1" destOrd="0" parTransId="{5626095A-9783-4AE4-BE39-00BF13B74395}" sibTransId="{19CB2763-1871-4A45-82B4-F8F304AF945A}"/>
    <dgm:cxn modelId="{2697106C-F5D6-4396-82B2-9678BA250C1A}" srcId="{48AC3B6B-4619-453C-A2EF-371603DBBF25}" destId="{72B1CFE7-1321-4E2C-95B1-4A55C3E9200F}" srcOrd="3" destOrd="0" parTransId="{A5E33D31-7346-4DDF-8904-1A9CB6CEAA24}" sibTransId="{9A38DCC8-F9D4-41F9-8B3B-1FE04D6526D9}"/>
    <dgm:cxn modelId="{CC83277E-D94A-4F80-BC94-ED37E1635A60}" type="presOf" srcId="{48AC3B6B-4619-453C-A2EF-371603DBBF25}" destId="{C26DEA0D-BD11-45E2-8616-2C38A126F0DF}" srcOrd="0" destOrd="0" presId="urn:microsoft.com/office/officeart/2005/8/layout/vList2"/>
    <dgm:cxn modelId="{69D89F8E-7272-4A9D-A643-A6416D8A1898}" srcId="{48AC3B6B-4619-453C-A2EF-371603DBBF25}" destId="{1EF1CB90-1EFB-4812-9DEB-E0A89D660370}" srcOrd="4" destOrd="0" parTransId="{93905463-FFF1-4A0B-879D-ED5F3D7A233F}" sibTransId="{A70E8816-7A7A-427D-BCCB-E9DCEF24067D}"/>
    <dgm:cxn modelId="{BA98A69C-BA45-4B18-8683-6409BDAB7B1E}" type="presOf" srcId="{AA5D53F5-7C36-4B46-8535-7BA38AA443D4}" destId="{36C84B92-EA40-4ED9-A10D-F108355F14C2}" srcOrd="0" destOrd="0" presId="urn:microsoft.com/office/officeart/2005/8/layout/vList2"/>
    <dgm:cxn modelId="{FCDF909F-6123-4D55-A81C-9C9397D56965}" srcId="{48AC3B6B-4619-453C-A2EF-371603DBBF25}" destId="{AA5D53F5-7C36-4B46-8535-7BA38AA443D4}" srcOrd="2" destOrd="0" parTransId="{0ACBF8BB-4FCE-4538-A62F-EF81B38193B5}" sibTransId="{570B4327-DB65-4984-B61D-961A9C094EAD}"/>
    <dgm:cxn modelId="{598DA7DA-283C-46FC-A48F-9B803D3F98FF}" type="presOf" srcId="{72B1CFE7-1321-4E2C-95B1-4A55C3E9200F}" destId="{D21D2D1B-DED3-4BD1-AEB0-9B4AD01785FA}" srcOrd="0" destOrd="0" presId="urn:microsoft.com/office/officeart/2005/8/layout/vList2"/>
    <dgm:cxn modelId="{A4E18EDD-9847-4227-9412-15DCB740C7AE}" type="presOf" srcId="{FB0C533C-936E-4F08-95D1-B2DA43006FB1}" destId="{4EE2FAFD-BEDB-4929-8BE3-D81B9B0EE6DA}" srcOrd="0" destOrd="0" presId="urn:microsoft.com/office/officeart/2005/8/layout/vList2"/>
    <dgm:cxn modelId="{18924C3F-56B8-4D72-B0E4-C65A7558791E}" type="presParOf" srcId="{C26DEA0D-BD11-45E2-8616-2C38A126F0DF}" destId="{4EE2FAFD-BEDB-4929-8BE3-D81B9B0EE6DA}" srcOrd="0" destOrd="0" presId="urn:microsoft.com/office/officeart/2005/8/layout/vList2"/>
    <dgm:cxn modelId="{6014ECED-4E88-43B1-A931-1C4948765E23}" type="presParOf" srcId="{C26DEA0D-BD11-45E2-8616-2C38A126F0DF}" destId="{ACB14EC7-532E-4E64-9257-61B5228196A5}" srcOrd="1" destOrd="0" presId="urn:microsoft.com/office/officeart/2005/8/layout/vList2"/>
    <dgm:cxn modelId="{23133059-9CA4-4458-989A-5FC1977C0984}" type="presParOf" srcId="{C26DEA0D-BD11-45E2-8616-2C38A126F0DF}" destId="{38F0F955-F890-4DFF-B3E1-0251046AB23C}" srcOrd="2" destOrd="0" presId="urn:microsoft.com/office/officeart/2005/8/layout/vList2"/>
    <dgm:cxn modelId="{85B5F6E9-9FD0-47B6-94C5-B20A2D4883AC}" type="presParOf" srcId="{C26DEA0D-BD11-45E2-8616-2C38A126F0DF}" destId="{C911E970-8593-41D9-B30E-8E0CC412E442}" srcOrd="3" destOrd="0" presId="urn:microsoft.com/office/officeart/2005/8/layout/vList2"/>
    <dgm:cxn modelId="{C881FB49-0163-4004-BA7C-467CFF21591F}" type="presParOf" srcId="{C26DEA0D-BD11-45E2-8616-2C38A126F0DF}" destId="{36C84B92-EA40-4ED9-A10D-F108355F14C2}" srcOrd="4" destOrd="0" presId="urn:microsoft.com/office/officeart/2005/8/layout/vList2"/>
    <dgm:cxn modelId="{3F5BF2A0-891F-4739-A74B-7BE9B1A49F0E}" type="presParOf" srcId="{C26DEA0D-BD11-45E2-8616-2C38A126F0DF}" destId="{5557E8FD-B14D-4FC0-A211-7F75A9B4EE15}" srcOrd="5" destOrd="0" presId="urn:microsoft.com/office/officeart/2005/8/layout/vList2"/>
    <dgm:cxn modelId="{CACA3AFB-782E-49D1-B3E3-D69C7A0A5CF2}" type="presParOf" srcId="{C26DEA0D-BD11-45E2-8616-2C38A126F0DF}" destId="{D21D2D1B-DED3-4BD1-AEB0-9B4AD01785FA}" srcOrd="6" destOrd="0" presId="urn:microsoft.com/office/officeart/2005/8/layout/vList2"/>
    <dgm:cxn modelId="{114E0AC2-1A79-410C-BEDA-EA00BD5DE216}" type="presParOf" srcId="{C26DEA0D-BD11-45E2-8616-2C38A126F0DF}" destId="{4924AC06-9EC9-4C91-8BC8-8C846CC100B8}" srcOrd="7" destOrd="0" presId="urn:microsoft.com/office/officeart/2005/8/layout/vList2"/>
    <dgm:cxn modelId="{D834612A-4C1A-4BFD-BB67-02EFDB0176E8}" type="presParOf" srcId="{C26DEA0D-BD11-45E2-8616-2C38A126F0DF}" destId="{5B8A044F-02D1-41FD-B4AA-784454B5011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3C88F-1FBE-49CE-B755-1B6E2F1883B0}">
      <dsp:nvSpPr>
        <dsp:cNvPr id="0" name=""/>
        <dsp:cNvSpPr/>
      </dsp:nvSpPr>
      <dsp:spPr>
        <a:xfrm>
          <a:off x="0" y="42799"/>
          <a:ext cx="5000124" cy="1272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Footprint collection / data gathering</a:t>
          </a:r>
          <a:endParaRPr lang="en-US" sz="3200" kern="1200"/>
        </a:p>
      </dsp:txBody>
      <dsp:txXfrm>
        <a:off x="62141" y="104940"/>
        <a:ext cx="4875842" cy="1148678"/>
      </dsp:txXfrm>
    </dsp:sp>
    <dsp:sp modelId="{6A10C16E-36D6-4882-943C-CA3E90252516}">
      <dsp:nvSpPr>
        <dsp:cNvPr id="0" name=""/>
        <dsp:cNvSpPr/>
      </dsp:nvSpPr>
      <dsp:spPr>
        <a:xfrm>
          <a:off x="0" y="1407919"/>
          <a:ext cx="5000124" cy="1272960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Analisi della rete / porte</a:t>
          </a:r>
          <a:endParaRPr lang="en-US" sz="3200" kern="1200"/>
        </a:p>
      </dsp:txBody>
      <dsp:txXfrm>
        <a:off x="62141" y="1470060"/>
        <a:ext cx="4875842" cy="1148678"/>
      </dsp:txXfrm>
    </dsp:sp>
    <dsp:sp modelId="{A537A09C-69AC-4645-8663-84CB7D0F2E83}">
      <dsp:nvSpPr>
        <dsp:cNvPr id="0" name=""/>
        <dsp:cNvSpPr/>
      </dsp:nvSpPr>
      <dsp:spPr>
        <a:xfrm>
          <a:off x="0" y="2773040"/>
          <a:ext cx="5000124" cy="1272960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Vulnerability test</a:t>
          </a:r>
          <a:endParaRPr lang="en-US" sz="3200" kern="1200"/>
        </a:p>
      </dsp:txBody>
      <dsp:txXfrm>
        <a:off x="62141" y="2835181"/>
        <a:ext cx="4875842" cy="1148678"/>
      </dsp:txXfrm>
    </dsp:sp>
    <dsp:sp modelId="{E65D23E4-47ED-4CDE-ADB6-5AF2B606DFA8}">
      <dsp:nvSpPr>
        <dsp:cNvPr id="0" name=""/>
        <dsp:cNvSpPr/>
      </dsp:nvSpPr>
      <dsp:spPr>
        <a:xfrm>
          <a:off x="0" y="4138160"/>
          <a:ext cx="5000124" cy="127296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/>
            <a:t>Attacco del sistema </a:t>
          </a:r>
          <a:endParaRPr lang="en-US" sz="3200" kern="1200"/>
        </a:p>
      </dsp:txBody>
      <dsp:txXfrm>
        <a:off x="62141" y="4200301"/>
        <a:ext cx="4875842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B0905-94C0-44CC-AD5A-19421576F0E1}">
      <dsp:nvSpPr>
        <dsp:cNvPr id="0" name=""/>
        <dsp:cNvSpPr/>
      </dsp:nvSpPr>
      <dsp:spPr>
        <a:xfrm>
          <a:off x="135764" y="1832"/>
          <a:ext cx="1842870" cy="11057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Informazioni</a:t>
          </a:r>
          <a:r>
            <a:rPr lang="en-US" sz="1700" kern="1200" dirty="0"/>
            <a:t> </a:t>
          </a:r>
          <a:r>
            <a:rPr lang="en-US" sz="1700" kern="1200" dirty="0" err="1"/>
            <a:t>tramite</a:t>
          </a:r>
          <a:r>
            <a:rPr lang="en-US" sz="1700" kern="1200" dirty="0"/>
            <a:t> </a:t>
          </a:r>
          <a:r>
            <a:rPr lang="en-US" sz="1700" kern="1200" dirty="0" err="1"/>
            <a:t>motori</a:t>
          </a:r>
          <a:r>
            <a:rPr lang="en-US" sz="1700" kern="1200" dirty="0"/>
            <a:t> di </a:t>
          </a:r>
          <a:r>
            <a:rPr lang="en-US" sz="1700" kern="1200" dirty="0" err="1"/>
            <a:t>ricerca</a:t>
          </a:r>
        </a:p>
      </dsp:txBody>
      <dsp:txXfrm>
        <a:off x="135764" y="1832"/>
        <a:ext cx="1842870" cy="1105722"/>
      </dsp:txXfrm>
    </dsp:sp>
    <dsp:sp modelId="{2BDACB9A-7DAF-42D8-85BE-171FC69741A2}">
      <dsp:nvSpPr>
        <dsp:cNvPr id="0" name=""/>
        <dsp:cNvSpPr/>
      </dsp:nvSpPr>
      <dsp:spPr>
        <a:xfrm>
          <a:off x="2162921" y="1832"/>
          <a:ext cx="1842870" cy="1105722"/>
        </a:xfrm>
        <a:prstGeom prst="rect">
          <a:avLst/>
        </a:prstGeom>
        <a:solidFill>
          <a:schemeClr val="accent2">
            <a:hueOff val="585190"/>
            <a:satOff val="-730"/>
            <a:lumOff val="1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Informazioni</a:t>
          </a:r>
          <a:r>
            <a:rPr lang="en-US" sz="1700" kern="1200" dirty="0"/>
            <a:t> legate </a:t>
          </a:r>
          <a:r>
            <a:rPr lang="en-US" sz="1700" kern="1200" dirty="0" err="1"/>
            <a:t>alla</a:t>
          </a:r>
          <a:r>
            <a:rPr lang="en-US" sz="1700" kern="1200" dirty="0"/>
            <a:t> </a:t>
          </a:r>
          <a:r>
            <a:rPr lang="en-US" sz="1700" kern="1200" dirty="0" err="1"/>
            <a:t>locazione</a:t>
          </a:r>
          <a:r>
            <a:rPr lang="en-US" sz="1700" kern="1200" dirty="0"/>
            <a:t> </a:t>
          </a:r>
          <a:r>
            <a:rPr lang="en-US" sz="1700" kern="1200" dirty="0" err="1"/>
            <a:t>fisica</a:t>
          </a:r>
        </a:p>
      </dsp:txBody>
      <dsp:txXfrm>
        <a:off x="2162921" y="1832"/>
        <a:ext cx="1842870" cy="1105722"/>
      </dsp:txXfrm>
    </dsp:sp>
    <dsp:sp modelId="{03560E38-6C65-4709-9591-1907D2619392}">
      <dsp:nvSpPr>
        <dsp:cNvPr id="0" name=""/>
        <dsp:cNvSpPr/>
      </dsp:nvSpPr>
      <dsp:spPr>
        <a:xfrm>
          <a:off x="4190079" y="1832"/>
          <a:ext cx="1842870" cy="1105722"/>
        </a:xfrm>
        <a:prstGeom prst="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Informazioni</a:t>
          </a:r>
          <a:r>
            <a:rPr lang="en-US" sz="1700" kern="1200" dirty="0"/>
            <a:t> legate alle </a:t>
          </a:r>
          <a:r>
            <a:rPr lang="en-US" sz="1700" kern="1200" dirty="0" err="1"/>
            <a:t>persone</a:t>
          </a:r>
          <a:r>
            <a:rPr lang="en-US" sz="1700" kern="1200" dirty="0"/>
            <a:t> </a:t>
          </a:r>
          <a:r>
            <a:rPr lang="en-US" sz="1700" kern="1200" dirty="0" err="1"/>
            <a:t>all'interno</a:t>
          </a:r>
          <a:r>
            <a:rPr lang="en-US" sz="1700" kern="1200" dirty="0"/>
            <a:t> di uno </a:t>
          </a:r>
          <a:r>
            <a:rPr lang="en-US" sz="1700" kern="1200" dirty="0" err="1"/>
            <a:t>specifico</a:t>
          </a:r>
          <a:r>
            <a:rPr lang="en-US" sz="1700" kern="1200" dirty="0"/>
            <a:t> </a:t>
          </a:r>
          <a:r>
            <a:rPr lang="en-US" sz="1700" kern="1200" dirty="0" err="1"/>
            <a:t>contesto</a:t>
          </a:r>
        </a:p>
      </dsp:txBody>
      <dsp:txXfrm>
        <a:off x="4190079" y="1832"/>
        <a:ext cx="1842870" cy="1105722"/>
      </dsp:txXfrm>
    </dsp:sp>
    <dsp:sp modelId="{1B8D2731-A62E-4D8F-B7FC-4204492ED32C}">
      <dsp:nvSpPr>
        <dsp:cNvPr id="0" name=""/>
        <dsp:cNvSpPr/>
      </dsp:nvSpPr>
      <dsp:spPr>
        <a:xfrm>
          <a:off x="6217236" y="1832"/>
          <a:ext cx="1842870" cy="1105722"/>
        </a:xfrm>
        <a:prstGeom prst="rect">
          <a:avLst/>
        </a:prstGeom>
        <a:solidFill>
          <a:schemeClr val="accent2">
            <a:hueOff val="1755570"/>
            <a:satOff val="-2190"/>
            <a:lumOff val="5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Informazioni</a:t>
          </a:r>
          <a:r>
            <a:rPr lang="en-US" sz="1700" kern="1200" dirty="0"/>
            <a:t> legate </a:t>
          </a:r>
          <a:r>
            <a:rPr lang="en-US" sz="1700" kern="1200" dirty="0" err="1"/>
            <a:t>agli</a:t>
          </a:r>
          <a:r>
            <a:rPr lang="en-US" sz="1700" kern="1200" dirty="0"/>
            <a:t> </a:t>
          </a:r>
          <a:r>
            <a:rPr lang="en-US" sz="1700" kern="1200" dirty="0" err="1"/>
            <a:t>annunci</a:t>
          </a:r>
          <a:r>
            <a:rPr lang="en-US" sz="1700" kern="1200" dirty="0"/>
            <a:t> di </a:t>
          </a:r>
          <a:r>
            <a:rPr lang="en-US" sz="1700" kern="1200" dirty="0" err="1"/>
            <a:t>lavoro</a:t>
          </a:r>
        </a:p>
      </dsp:txBody>
      <dsp:txXfrm>
        <a:off x="6217236" y="1832"/>
        <a:ext cx="1842870" cy="1105722"/>
      </dsp:txXfrm>
    </dsp:sp>
    <dsp:sp modelId="{7A22D709-3A94-4054-B48E-BB46072A7AE9}">
      <dsp:nvSpPr>
        <dsp:cNvPr id="0" name=""/>
        <dsp:cNvSpPr/>
      </dsp:nvSpPr>
      <dsp:spPr>
        <a:xfrm>
          <a:off x="135764" y="1291841"/>
          <a:ext cx="1842870" cy="1105722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Informazioni</a:t>
          </a:r>
          <a:r>
            <a:rPr lang="en-US" sz="1700" kern="1200" dirty="0"/>
            <a:t> </a:t>
          </a:r>
          <a:r>
            <a:rPr lang="en-US" sz="1700" kern="1200" dirty="0" err="1"/>
            <a:t>su</a:t>
          </a:r>
          <a:r>
            <a:rPr lang="en-US" sz="1700" kern="1200" dirty="0"/>
            <a:t> blog/forum/social media</a:t>
          </a:r>
        </a:p>
      </dsp:txBody>
      <dsp:txXfrm>
        <a:off x="135764" y="1291841"/>
        <a:ext cx="1842870" cy="1105722"/>
      </dsp:txXfrm>
    </dsp:sp>
    <dsp:sp modelId="{B415A363-E1A4-4AB7-B1EA-01660D861D36}">
      <dsp:nvSpPr>
        <dsp:cNvPr id="0" name=""/>
        <dsp:cNvSpPr/>
      </dsp:nvSpPr>
      <dsp:spPr>
        <a:xfrm>
          <a:off x="2162921" y="1291841"/>
          <a:ext cx="1842870" cy="1105722"/>
        </a:xfrm>
        <a:prstGeom prst="rect">
          <a:avLst/>
        </a:prstGeom>
        <a:solidFill>
          <a:schemeClr val="accent2">
            <a:hueOff val="2925949"/>
            <a:satOff val="-3649"/>
            <a:lumOff val="8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Informazioni</a:t>
          </a:r>
          <a:r>
            <a:rPr lang="en-US" sz="1700" kern="1200" dirty="0"/>
            <a:t> legate </a:t>
          </a:r>
          <a:r>
            <a:rPr lang="en-US" sz="1700" kern="1200" dirty="0" err="1"/>
            <a:t>all'analisi</a:t>
          </a:r>
          <a:r>
            <a:rPr lang="en-US" sz="1700" kern="1200" dirty="0"/>
            <a:t> di un </a:t>
          </a:r>
          <a:r>
            <a:rPr lang="en-US" sz="1700" kern="1200" dirty="0" err="1"/>
            <a:t>sito</a:t>
          </a:r>
          <a:r>
            <a:rPr lang="en-US" sz="1700" kern="1200" dirty="0"/>
            <a:t> web</a:t>
          </a:r>
        </a:p>
      </dsp:txBody>
      <dsp:txXfrm>
        <a:off x="2162921" y="1291841"/>
        <a:ext cx="1842870" cy="1105722"/>
      </dsp:txXfrm>
    </dsp:sp>
    <dsp:sp modelId="{8675A8E2-EBEC-4862-897C-F2EF17AD3762}">
      <dsp:nvSpPr>
        <dsp:cNvPr id="0" name=""/>
        <dsp:cNvSpPr/>
      </dsp:nvSpPr>
      <dsp:spPr>
        <a:xfrm>
          <a:off x="4190079" y="1291841"/>
          <a:ext cx="1842870" cy="1105722"/>
        </a:xfrm>
        <a:prstGeom prst="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Informazioni</a:t>
          </a:r>
          <a:r>
            <a:rPr lang="en-US" sz="1700" kern="1200" dirty="0"/>
            <a:t> legate </a:t>
          </a:r>
          <a:r>
            <a:rPr lang="en-US" sz="1700" kern="1200" dirty="0" err="1"/>
            <a:t>all'analisi</a:t>
          </a:r>
          <a:r>
            <a:rPr lang="en-US" sz="1700" kern="1200" dirty="0"/>
            <a:t> </a:t>
          </a:r>
          <a:r>
            <a:rPr lang="en-US" sz="1700" kern="1200" dirty="0" err="1"/>
            <a:t>delle</a:t>
          </a:r>
          <a:r>
            <a:rPr lang="en-US" sz="1700" kern="1200" dirty="0"/>
            <a:t> mail </a:t>
          </a:r>
        </a:p>
      </dsp:txBody>
      <dsp:txXfrm>
        <a:off x="4190079" y="1291841"/>
        <a:ext cx="1842870" cy="1105722"/>
      </dsp:txXfrm>
    </dsp:sp>
    <dsp:sp modelId="{11056772-141D-4062-9498-C8EB9C034F72}">
      <dsp:nvSpPr>
        <dsp:cNvPr id="0" name=""/>
        <dsp:cNvSpPr/>
      </dsp:nvSpPr>
      <dsp:spPr>
        <a:xfrm>
          <a:off x="6217236" y="1291841"/>
          <a:ext cx="1842870" cy="1105722"/>
        </a:xfrm>
        <a:prstGeom prst="rect">
          <a:avLst/>
        </a:prstGeom>
        <a:solidFill>
          <a:schemeClr val="accent2">
            <a:hueOff val="4096329"/>
            <a:satOff val="-5109"/>
            <a:lumOff val="12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Informazioni</a:t>
          </a:r>
          <a:r>
            <a:rPr lang="en-US" sz="1700" kern="1200" dirty="0"/>
            <a:t> legate al </a:t>
          </a:r>
          <a:r>
            <a:rPr lang="en-US" sz="1700" kern="1200" dirty="0" err="1"/>
            <a:t>whois</a:t>
          </a:r>
        </a:p>
      </dsp:txBody>
      <dsp:txXfrm>
        <a:off x="6217236" y="1291841"/>
        <a:ext cx="1842870" cy="1105722"/>
      </dsp:txXfrm>
    </dsp:sp>
    <dsp:sp modelId="{18EC7090-141F-4B74-BBCC-3916316B74F5}">
      <dsp:nvSpPr>
        <dsp:cNvPr id="0" name=""/>
        <dsp:cNvSpPr/>
      </dsp:nvSpPr>
      <dsp:spPr>
        <a:xfrm>
          <a:off x="3176500" y="2581850"/>
          <a:ext cx="1842870" cy="110572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Informazioni</a:t>
          </a:r>
          <a:r>
            <a:rPr lang="en-US" sz="1700" kern="1200" dirty="0"/>
            <a:t> legate ai DNS</a:t>
          </a:r>
        </a:p>
      </dsp:txBody>
      <dsp:txXfrm>
        <a:off x="3176500" y="2581850"/>
        <a:ext cx="1842870" cy="11057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1265-1085-4CD0-8F79-067DEC14F68F}">
      <dsp:nvSpPr>
        <dsp:cNvPr id="0" name=""/>
        <dsp:cNvSpPr/>
      </dsp:nvSpPr>
      <dsp:spPr>
        <a:xfrm>
          <a:off x="884935" y="29640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379F5-EE93-4BCC-9479-A6C6B5A980EA}">
      <dsp:nvSpPr>
        <dsp:cNvPr id="0" name=""/>
        <dsp:cNvSpPr/>
      </dsp:nvSpPr>
      <dsp:spPr>
        <a:xfrm>
          <a:off x="135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0DD42-18BE-43E8-B127-BF4D0839D491}">
      <dsp:nvSpPr>
        <dsp:cNvPr id="0" name=""/>
        <dsp:cNvSpPr/>
      </dsp:nvSpPr>
      <dsp:spPr>
        <a:xfrm>
          <a:off x="18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3000" kern="1200"/>
            <a:t>Operatori di google</a:t>
          </a:r>
          <a:endParaRPr lang="en-US" sz="3000" kern="1200"/>
        </a:p>
      </dsp:txBody>
      <dsp:txXfrm>
        <a:off x="182935" y="3176402"/>
        <a:ext cx="3600000" cy="720000"/>
      </dsp:txXfrm>
    </dsp:sp>
    <dsp:sp modelId="{F6E4766A-F739-4C1E-A78C-CC63E7B6D5B7}">
      <dsp:nvSpPr>
        <dsp:cNvPr id="0" name=""/>
        <dsp:cNvSpPr/>
      </dsp:nvSpPr>
      <dsp:spPr>
        <a:xfrm>
          <a:off x="5114935" y="29640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09069-E7F6-43DF-A5AB-10CB33E98960}">
      <dsp:nvSpPr>
        <dsp:cNvPr id="0" name=""/>
        <dsp:cNvSpPr/>
      </dsp:nvSpPr>
      <dsp:spPr>
        <a:xfrm>
          <a:off x="5582935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B62A3-0570-4659-BA82-99DFCC577F24}">
      <dsp:nvSpPr>
        <dsp:cNvPr id="0" name=""/>
        <dsp:cNvSpPr/>
      </dsp:nvSpPr>
      <dsp:spPr>
        <a:xfrm>
          <a:off x="4412935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3000" kern="1200"/>
            <a:t>Google hacks</a:t>
          </a:r>
          <a:endParaRPr lang="en-US" sz="3000" kern="1200"/>
        </a:p>
      </dsp:txBody>
      <dsp:txXfrm>
        <a:off x="4412935" y="3176402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24B9B-52F0-4E53-8BF9-3626E899A919}">
      <dsp:nvSpPr>
        <dsp:cNvPr id="0" name=""/>
        <dsp:cNvSpPr/>
      </dsp:nvSpPr>
      <dsp:spPr>
        <a:xfrm>
          <a:off x="1000" y="544413"/>
          <a:ext cx="3511658" cy="2229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57397-5282-47D7-8CC4-DDECCDCEB6FA}">
      <dsp:nvSpPr>
        <dsp:cNvPr id="0" name=""/>
        <dsp:cNvSpPr/>
      </dsp:nvSpPr>
      <dsp:spPr>
        <a:xfrm>
          <a:off x="391184" y="915088"/>
          <a:ext cx="3511658" cy="22299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5900" kern="1200" dirty="0">
              <a:latin typeface="Calibri"/>
            </a:rPr>
            <a:t> Google </a:t>
          </a:r>
          <a:r>
            <a:rPr lang="it-IT" sz="5900" kern="1200" dirty="0" err="1">
              <a:latin typeface="Calibri"/>
            </a:rPr>
            <a:t>maps</a:t>
          </a:r>
          <a:endParaRPr lang="it-IT" sz="5900" kern="1200" dirty="0" err="1"/>
        </a:p>
      </dsp:txBody>
      <dsp:txXfrm>
        <a:off x="456496" y="980400"/>
        <a:ext cx="3381034" cy="2099279"/>
      </dsp:txXfrm>
    </dsp:sp>
    <dsp:sp modelId="{514583B5-21F1-49A1-A546-77E64E929DD6}">
      <dsp:nvSpPr>
        <dsp:cNvPr id="0" name=""/>
        <dsp:cNvSpPr/>
      </dsp:nvSpPr>
      <dsp:spPr>
        <a:xfrm>
          <a:off x="4293027" y="544413"/>
          <a:ext cx="3511658" cy="2229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88D12-1631-46B6-BACA-48BC0500ED45}">
      <dsp:nvSpPr>
        <dsp:cNvPr id="0" name=""/>
        <dsp:cNvSpPr/>
      </dsp:nvSpPr>
      <dsp:spPr>
        <a:xfrm>
          <a:off x="4683211" y="915088"/>
          <a:ext cx="3511658" cy="22299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5900" kern="1200" dirty="0">
              <a:latin typeface="Calibri"/>
            </a:rPr>
            <a:t>Bing </a:t>
          </a:r>
          <a:r>
            <a:rPr lang="it-IT" sz="5900" kern="1200" dirty="0" err="1">
              <a:latin typeface="Calibri"/>
            </a:rPr>
            <a:t>maps</a:t>
          </a:r>
          <a:endParaRPr lang="it-IT" sz="5900" kern="1200" dirty="0" err="1"/>
        </a:p>
      </dsp:txBody>
      <dsp:txXfrm>
        <a:off x="4748523" y="980400"/>
        <a:ext cx="3381034" cy="20992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24B9B-52F0-4E53-8BF9-3626E899A919}">
      <dsp:nvSpPr>
        <dsp:cNvPr id="0" name=""/>
        <dsp:cNvSpPr/>
      </dsp:nvSpPr>
      <dsp:spPr>
        <a:xfrm>
          <a:off x="1000" y="544413"/>
          <a:ext cx="3511658" cy="2229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57397-5282-47D7-8CC4-DDECCDCEB6FA}">
      <dsp:nvSpPr>
        <dsp:cNvPr id="0" name=""/>
        <dsp:cNvSpPr/>
      </dsp:nvSpPr>
      <dsp:spPr>
        <a:xfrm>
          <a:off x="391184" y="915088"/>
          <a:ext cx="3511658" cy="22299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4100" kern="1200" dirty="0">
              <a:latin typeface="Calibri"/>
            </a:rPr>
            <a:t> Webmii.com</a:t>
          </a:r>
          <a:endParaRPr lang="it-IT" sz="4100" kern="1200" dirty="0"/>
        </a:p>
      </dsp:txBody>
      <dsp:txXfrm>
        <a:off x="456496" y="980400"/>
        <a:ext cx="3381034" cy="2099279"/>
      </dsp:txXfrm>
    </dsp:sp>
    <dsp:sp modelId="{514583B5-21F1-49A1-A546-77E64E929DD6}">
      <dsp:nvSpPr>
        <dsp:cNvPr id="0" name=""/>
        <dsp:cNvSpPr/>
      </dsp:nvSpPr>
      <dsp:spPr>
        <a:xfrm>
          <a:off x="4293027" y="544413"/>
          <a:ext cx="3511658" cy="2229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88D12-1631-46B6-BACA-48BC0500ED45}">
      <dsp:nvSpPr>
        <dsp:cNvPr id="0" name=""/>
        <dsp:cNvSpPr/>
      </dsp:nvSpPr>
      <dsp:spPr>
        <a:xfrm>
          <a:off x="4683211" y="915088"/>
          <a:ext cx="3511658" cy="22299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4100" kern="1200" dirty="0">
              <a:latin typeface="Calibri"/>
            </a:rPr>
            <a:t> Maltego</a:t>
          </a:r>
          <a:endParaRPr lang="it-IT" sz="4100" kern="1200" dirty="0"/>
        </a:p>
      </dsp:txBody>
      <dsp:txXfrm>
        <a:off x="4748523" y="980400"/>
        <a:ext cx="3381034" cy="20992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F9B7B-FB53-4D0C-A43A-A3F1FC98FBBB}">
      <dsp:nvSpPr>
        <dsp:cNvPr id="0" name=""/>
        <dsp:cNvSpPr/>
      </dsp:nvSpPr>
      <dsp:spPr>
        <a:xfrm>
          <a:off x="0" y="179916"/>
          <a:ext cx="2561209" cy="15367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>
              <a:latin typeface="Calibri"/>
            </a:rPr>
            <a:t> Shodan</a:t>
          </a:r>
          <a:endParaRPr lang="it-IT" sz="2400" kern="1200" dirty="0"/>
        </a:p>
      </dsp:txBody>
      <dsp:txXfrm>
        <a:off x="0" y="179916"/>
        <a:ext cx="2561209" cy="1536725"/>
      </dsp:txXfrm>
    </dsp:sp>
    <dsp:sp modelId="{30FF794E-5D6E-4187-96CB-1509A7C057BB}">
      <dsp:nvSpPr>
        <dsp:cNvPr id="0" name=""/>
        <dsp:cNvSpPr/>
      </dsp:nvSpPr>
      <dsp:spPr>
        <a:xfrm>
          <a:off x="2817330" y="179916"/>
          <a:ext cx="2561209" cy="1536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>
              <a:latin typeface="Calibri"/>
            </a:rPr>
            <a:t> Netcraft.com</a:t>
          </a:r>
          <a:endParaRPr lang="it-IT" sz="2400" kern="1200" dirty="0"/>
        </a:p>
      </dsp:txBody>
      <dsp:txXfrm>
        <a:off x="2817330" y="179916"/>
        <a:ext cx="2561209" cy="1536725"/>
      </dsp:txXfrm>
    </dsp:sp>
    <dsp:sp modelId="{442D9745-5A37-4EDF-A168-435402EC0F5A}">
      <dsp:nvSpPr>
        <dsp:cNvPr id="0" name=""/>
        <dsp:cNvSpPr/>
      </dsp:nvSpPr>
      <dsp:spPr>
        <a:xfrm>
          <a:off x="5634661" y="179916"/>
          <a:ext cx="2561209" cy="15367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>
              <a:latin typeface="Calibri"/>
            </a:rPr>
            <a:t>Web Data Extractor</a:t>
          </a:r>
        </a:p>
      </dsp:txBody>
      <dsp:txXfrm>
        <a:off x="5634661" y="179916"/>
        <a:ext cx="2561209" cy="1536725"/>
      </dsp:txXfrm>
    </dsp:sp>
    <dsp:sp modelId="{2F02E7E3-1770-4F93-938D-8D5028B188F7}">
      <dsp:nvSpPr>
        <dsp:cNvPr id="0" name=""/>
        <dsp:cNvSpPr/>
      </dsp:nvSpPr>
      <dsp:spPr>
        <a:xfrm>
          <a:off x="0" y="1972762"/>
          <a:ext cx="2561209" cy="15367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cap="all" dirty="0">
              <a:latin typeface="Calibri"/>
            </a:rPr>
            <a:t>Versione cache di un sito</a:t>
          </a:r>
          <a:endParaRPr lang="it-IT" sz="2400" kern="1200" cap="all" dirty="0"/>
        </a:p>
      </dsp:txBody>
      <dsp:txXfrm>
        <a:off x="0" y="1972762"/>
        <a:ext cx="2561209" cy="1536725"/>
      </dsp:txXfrm>
    </dsp:sp>
    <dsp:sp modelId="{D23DE4FF-D9F4-46D6-8766-DF3211EBF12B}">
      <dsp:nvSpPr>
        <dsp:cNvPr id="0" name=""/>
        <dsp:cNvSpPr/>
      </dsp:nvSpPr>
      <dsp:spPr>
        <a:xfrm>
          <a:off x="2817330" y="1972762"/>
          <a:ext cx="2561209" cy="15367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cap="all" dirty="0">
              <a:latin typeface="Calibri"/>
            </a:rPr>
            <a:t>Download di un sito web per ispezione locale Httrack</a:t>
          </a:r>
        </a:p>
      </dsp:txBody>
      <dsp:txXfrm>
        <a:off x="2817330" y="1972762"/>
        <a:ext cx="2561209" cy="1536725"/>
      </dsp:txXfrm>
    </dsp:sp>
    <dsp:sp modelId="{B9D500B2-B6CE-43B4-91CA-B3E309BCCDA4}">
      <dsp:nvSpPr>
        <dsp:cNvPr id="0" name=""/>
        <dsp:cNvSpPr/>
      </dsp:nvSpPr>
      <dsp:spPr>
        <a:xfrm>
          <a:off x="5634661" y="1972762"/>
          <a:ext cx="2561209" cy="15367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cap="all" dirty="0">
              <a:latin typeface="Calibri"/>
            </a:rPr>
            <a:t>Website </a:t>
          </a:r>
          <a:r>
            <a:rPr lang="it-IT" sz="2400" kern="1200" cap="all" dirty="0" err="1">
              <a:latin typeface="Calibri"/>
            </a:rPr>
            <a:t>watcher</a:t>
          </a:r>
          <a:r>
            <a:rPr lang="it-IT" sz="2400" kern="1200" cap="all" dirty="0">
              <a:latin typeface="Calibri"/>
            </a:rPr>
            <a:t> – cambiamenti sito Web</a:t>
          </a:r>
        </a:p>
      </dsp:txBody>
      <dsp:txXfrm>
        <a:off x="5634661" y="1972762"/>
        <a:ext cx="2561209" cy="15367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2FAFD-BEDB-4929-8BE3-D81B9B0EE6DA}">
      <dsp:nvSpPr>
        <dsp:cNvPr id="0" name=""/>
        <dsp:cNvSpPr/>
      </dsp:nvSpPr>
      <dsp:spPr>
        <a:xfrm>
          <a:off x="0" y="20448"/>
          <a:ext cx="4697730" cy="1032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Identificare Host/Server</a:t>
          </a:r>
        </a:p>
      </dsp:txBody>
      <dsp:txXfrm>
        <a:off x="50420" y="70868"/>
        <a:ext cx="4596890" cy="932014"/>
      </dsp:txXfrm>
    </dsp:sp>
    <dsp:sp modelId="{38F0F955-F890-4DFF-B3E1-0251046AB23C}">
      <dsp:nvSpPr>
        <dsp:cNvPr id="0" name=""/>
        <dsp:cNvSpPr/>
      </dsp:nvSpPr>
      <dsp:spPr>
        <a:xfrm>
          <a:off x="0" y="1128182"/>
          <a:ext cx="4697730" cy="10328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Rilevare porte aperte o chiuse</a:t>
          </a:r>
        </a:p>
      </dsp:txBody>
      <dsp:txXfrm>
        <a:off x="50420" y="1178602"/>
        <a:ext cx="4596890" cy="932014"/>
      </dsp:txXfrm>
    </dsp:sp>
    <dsp:sp modelId="{36C84B92-EA40-4ED9-A10D-F108355F14C2}">
      <dsp:nvSpPr>
        <dsp:cNvPr id="0" name=""/>
        <dsp:cNvSpPr/>
      </dsp:nvSpPr>
      <dsp:spPr>
        <a:xfrm>
          <a:off x="0" y="2235916"/>
          <a:ext cx="4697730" cy="10328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Rilevare i servizi in esecuzione associati a tali porte</a:t>
          </a:r>
        </a:p>
      </dsp:txBody>
      <dsp:txXfrm>
        <a:off x="50420" y="2286336"/>
        <a:ext cx="4596890" cy="932014"/>
      </dsp:txXfrm>
    </dsp:sp>
    <dsp:sp modelId="{D21D2D1B-DED3-4BD1-AEB0-9B4AD01785FA}">
      <dsp:nvSpPr>
        <dsp:cNvPr id="0" name=""/>
        <dsp:cNvSpPr/>
      </dsp:nvSpPr>
      <dsp:spPr>
        <a:xfrm>
          <a:off x="0" y="3343651"/>
          <a:ext cx="4697730" cy="10328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Identificare il sistema operativo in uso da tali Host/Server</a:t>
          </a:r>
        </a:p>
      </dsp:txBody>
      <dsp:txXfrm>
        <a:off x="50420" y="3394071"/>
        <a:ext cx="4596890" cy="932014"/>
      </dsp:txXfrm>
    </dsp:sp>
    <dsp:sp modelId="{5B8A044F-02D1-41FD-B4AA-784454B50110}">
      <dsp:nvSpPr>
        <dsp:cNvPr id="0" name=""/>
        <dsp:cNvSpPr/>
      </dsp:nvSpPr>
      <dsp:spPr>
        <a:xfrm>
          <a:off x="0" y="4451385"/>
          <a:ext cx="4697730" cy="103285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Identificare i dispositivi di rete/ sicurezza</a:t>
          </a:r>
        </a:p>
      </dsp:txBody>
      <dsp:txXfrm>
        <a:off x="50420" y="4501805"/>
        <a:ext cx="4596890" cy="932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55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728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416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1219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7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762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058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10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33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0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373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A1783-331C-40EC-BA1A-D287C536CF13}" type="datetimeFigureOut">
              <a:rPr lang="it-IT" smtClean="0"/>
              <a:pPr/>
              <a:t>13/01/2022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F8D7-E856-44B0-88C8-3F41D835288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51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83568" y="2060848"/>
            <a:ext cx="7776864" cy="45365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0" eaLnBrk="0" fontAlgn="base" hangingPunct="0">
              <a:spcAft>
                <a:spcPct val="0"/>
              </a:spcAft>
              <a:defRPr/>
            </a:pPr>
            <a:r>
              <a:rPr lang="it-IT" sz="2000" dirty="0">
                <a:solidFill>
                  <a:prstClr val="black"/>
                </a:solidFill>
              </a:rPr>
              <a:t>Docente:  </a:t>
            </a:r>
            <a:r>
              <a:rPr lang="it-IT" sz="2200" b="1" dirty="0">
                <a:solidFill>
                  <a:prstClr val="black"/>
                </a:solidFill>
              </a:rPr>
              <a:t>Francesco Italiani</a:t>
            </a:r>
            <a:endParaRPr lang="en-US" sz="2000" b="1" dirty="0">
              <a:solidFill>
                <a:prstClr val="black"/>
              </a:solidFill>
            </a:endParaRPr>
          </a:p>
          <a:p>
            <a:pPr lvl="0" eaLnBrk="0" fontAlgn="base" hangingPunct="0">
              <a:spcAft>
                <a:spcPct val="0"/>
              </a:spcAft>
              <a:defRPr/>
            </a:pPr>
            <a:endParaRPr lang="it-IT" sz="2000" b="1" dirty="0">
              <a:solidFill>
                <a:prstClr val="black"/>
              </a:solidFill>
            </a:endParaRPr>
          </a:p>
          <a:p>
            <a:pPr lvl="0" eaLnBrk="0" fontAlgn="base" hangingPunct="0">
              <a:spcAft>
                <a:spcPct val="0"/>
              </a:spcAft>
              <a:defRPr/>
            </a:pPr>
            <a:r>
              <a:rPr lang="it-IT" sz="2000" dirty="0">
                <a:solidFill>
                  <a:schemeClr val="tx1"/>
                </a:solidFill>
              </a:rPr>
              <a:t>Modulo: Sicurezza Informatica</a:t>
            </a:r>
            <a:r>
              <a:rPr lang="it-IT" sz="2000" b="1" dirty="0">
                <a:solidFill>
                  <a:schemeClr val="tx1"/>
                </a:solidFill>
              </a:rPr>
              <a:t>(8 ore)</a:t>
            </a:r>
          </a:p>
          <a:p>
            <a:pPr lvl="0" algn="l" eaLnBrk="0" fontAlgn="base" hangingPunct="0">
              <a:spcAft>
                <a:spcPct val="0"/>
              </a:spcAft>
              <a:defRPr/>
            </a:pPr>
            <a:endParaRPr lang="it-IT" sz="2000" dirty="0">
              <a:solidFill>
                <a:schemeClr val="tx1"/>
              </a:solidFill>
            </a:endParaRPr>
          </a:p>
          <a:p>
            <a:pPr lvl="0" eaLnBrk="0" fontAlgn="base" hangingPunct="0">
              <a:spcAft>
                <a:spcPct val="0"/>
              </a:spcAft>
              <a:defRPr/>
            </a:pPr>
            <a:r>
              <a:rPr lang="it-IT" sz="2000" b="1" dirty="0">
                <a:solidFill>
                  <a:schemeClr val="tx1"/>
                </a:solidFill>
              </a:rPr>
              <a:t>Macro contenuti: </a:t>
            </a: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it-IT" sz="2000" dirty="0">
                <a:solidFill>
                  <a:schemeClr val="tx1"/>
                </a:solidFill>
              </a:rPr>
              <a:t> Struttura reti informatiche</a:t>
            </a:r>
            <a:endParaRPr lang="it-IT" sz="2000" dirty="0">
              <a:solidFill>
                <a:schemeClr val="tx1"/>
              </a:solidFill>
              <a:cs typeface="Calibri"/>
            </a:endParaRPr>
          </a:p>
          <a:p>
            <a:pPr lvl="0" eaLnBrk="0" fontAlgn="base" hangingPunct="0">
              <a:spcAft>
                <a:spcPct val="0"/>
              </a:spcAft>
              <a:defRPr/>
            </a:pPr>
            <a:r>
              <a:rPr lang="it-IT" sz="2000" dirty="0">
                <a:solidFill>
                  <a:schemeClr val="tx1"/>
                </a:solidFill>
                <a:cs typeface="Calibri"/>
              </a:rPr>
              <a:t>Protocolli</a:t>
            </a:r>
            <a:endParaRPr lang="it-IT" sz="2000" dirty="0">
              <a:solidFill>
                <a:schemeClr val="tx1"/>
              </a:solidFill>
            </a:endParaRPr>
          </a:p>
          <a:p>
            <a:pPr>
              <a:spcAft>
                <a:spcPct val="0"/>
              </a:spcAft>
              <a:defRPr/>
            </a:pPr>
            <a:r>
              <a:rPr lang="it-IT" sz="2000" dirty="0">
                <a:solidFill>
                  <a:schemeClr val="tx1"/>
                </a:solidFill>
                <a:cs typeface="Calibri"/>
              </a:rPr>
              <a:t>Tipologie di attacchi e Pen Test</a:t>
            </a:r>
            <a:endParaRPr lang="it-IT" sz="2000" dirty="0">
              <a:solidFill>
                <a:schemeClr val="tx1"/>
              </a:solidFill>
            </a:endParaRP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it-IT" sz="2000" dirty="0" err="1">
                <a:solidFill>
                  <a:schemeClr val="tx1"/>
                </a:solidFill>
              </a:rPr>
              <a:t>Hardening</a:t>
            </a:r>
            <a:r>
              <a:rPr lang="it-IT" sz="2000" dirty="0">
                <a:solidFill>
                  <a:schemeClr val="tx1"/>
                </a:solidFill>
              </a:rPr>
              <a:t> dei sistemi</a:t>
            </a:r>
            <a:endParaRPr lang="it-IT" sz="2000" dirty="0">
              <a:solidFill>
                <a:schemeClr val="tx1"/>
              </a:solidFill>
              <a:cs typeface="Calibri"/>
            </a:endParaRPr>
          </a:p>
          <a:p>
            <a:pPr eaLnBrk="0" fontAlgn="base" hangingPunct="0">
              <a:spcAft>
                <a:spcPct val="0"/>
              </a:spcAft>
              <a:defRPr/>
            </a:pPr>
            <a:r>
              <a:rPr lang="it-IT" sz="2000" dirty="0">
                <a:solidFill>
                  <a:schemeClr val="tx1"/>
                </a:solidFill>
              </a:rPr>
              <a:t>Riduzione della superficie di attacco </a:t>
            </a:r>
            <a:endParaRPr lang="it-IT" sz="2000" dirty="0">
              <a:solidFill>
                <a:schemeClr val="tx1"/>
              </a:solidFill>
              <a:cs typeface="Calibri"/>
            </a:endParaRPr>
          </a:p>
          <a:p>
            <a:pPr lvl="0" eaLnBrk="0" fontAlgn="base" hangingPunct="0">
              <a:spcAft>
                <a:spcPct val="0"/>
              </a:spcAft>
              <a:defRPr/>
            </a:pPr>
            <a:endParaRPr lang="it-IT" sz="2000" dirty="0">
              <a:solidFill>
                <a:schemeClr val="tx1"/>
              </a:solidFill>
            </a:endParaRPr>
          </a:p>
          <a:p>
            <a:pPr lvl="0" eaLnBrk="0" fontAlgn="base" hangingPunct="0">
              <a:spcAft>
                <a:spcPct val="0"/>
              </a:spcAft>
              <a:defRPr/>
            </a:pPr>
            <a:endParaRPr lang="it-IT" sz="2000" dirty="0">
              <a:solidFill>
                <a:schemeClr val="tx1"/>
              </a:solidFill>
            </a:endParaRPr>
          </a:p>
          <a:p>
            <a:pPr lvl="0" eaLnBrk="0" fontAlgn="base" hangingPunct="0">
              <a:spcAft>
                <a:spcPct val="0"/>
              </a:spcAft>
              <a:defRPr/>
            </a:pPr>
            <a:r>
              <a:rPr lang="it-IT" sz="2000" b="1" dirty="0">
                <a:solidFill>
                  <a:schemeClr val="tx1"/>
                </a:solidFill>
              </a:rPr>
              <a:t>Test di verifica finale: 20-01-2022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84212" y="476251"/>
            <a:ext cx="7776219" cy="1152550"/>
          </a:xfrm>
          <a:prstGeom prst="rect">
            <a:avLst/>
          </a:prstGeom>
          <a:solidFill>
            <a:srgbClr val="E4282C"/>
          </a:solidFill>
          <a:ln w="9525">
            <a:solidFill>
              <a:srgbClr val="E52727"/>
            </a:solidFill>
            <a:miter lim="800000"/>
            <a:headEnd/>
            <a:tailEnd/>
          </a:ln>
        </p:spPr>
        <p:txBody>
          <a:bodyPr anchor="ctr">
            <a:norm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it-IT" altLang="it-IT" sz="2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CORSO: </a:t>
            </a:r>
            <a:r>
              <a:rPr lang="it-IT" altLang="it-IT" sz="2400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Magento</a:t>
            </a:r>
            <a:r>
              <a:rPr lang="it-IT" altLang="it-IT" sz="2400" b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E-Commerce</a:t>
            </a:r>
            <a:br>
              <a:rPr lang="it-IT" altLang="it-IT" sz="2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</a:br>
            <a:r>
              <a:rPr lang="it-IT" altLang="it-IT" sz="2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2021-2023</a:t>
            </a:r>
          </a:p>
        </p:txBody>
      </p:sp>
      <p:pic>
        <p:nvPicPr>
          <p:cNvPr id="6" name="Immagin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8680"/>
            <a:ext cx="2880319" cy="93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82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10E8930-21E9-4EA8-8298-CF6CC34E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Topologie di rete internet</a:t>
            </a: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17198830-41BB-489D-B894-CF0E2A2FA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40" r="31970" b="-97"/>
          <a:stretch/>
        </p:blipFill>
        <p:spPr>
          <a:xfrm>
            <a:off x="3624722" y="377721"/>
            <a:ext cx="4524882" cy="60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6ED719-EAF9-4B81-B911-7E432FF3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Protocollo TCP</a:t>
            </a:r>
            <a:b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Trasmission Control Protocol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CDE632F7-E0AB-4DF4-84F5-E2F16A5FB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21" y="2094495"/>
            <a:ext cx="5419311" cy="26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4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6ED719-EAF9-4B81-B911-7E432FF3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9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Protocollo</a:t>
            </a:r>
            <a:r>
              <a:rPr lang="en-US" sz="1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TCP</a:t>
            </a:r>
            <a:br>
              <a:rPr lang="en-US" sz="1900" kern="1200" dirty="0"/>
            </a:br>
            <a:r>
              <a:rPr lang="en-US" sz="1900" dirty="0" err="1">
                <a:solidFill>
                  <a:srgbClr val="FFFFFF"/>
                </a:solidFill>
              </a:rPr>
              <a:t>Flusso</a:t>
            </a:r>
            <a:r>
              <a:rPr lang="en-US" sz="1900" dirty="0">
                <a:solidFill>
                  <a:srgbClr val="FFFFFF"/>
                </a:solidFill>
              </a:rPr>
              <a:t> </a:t>
            </a:r>
            <a:endParaRPr lang="en-US" kern="1200" dirty="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81C73AF8-DAA4-408E-8EFC-AEA9E9F71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21" y="1498370"/>
            <a:ext cx="5419311" cy="38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1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1CD38D-A78B-489B-91F3-317D8F83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Protocollo TCP/IP VS OSI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4432E86B-1961-4E96-A9FA-CC86F88C3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21" y="606442"/>
            <a:ext cx="5419311" cy="564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9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84EAEA-ACEF-4C6A-8243-244EA814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Differenza tra TCP/IP e OSI</a:t>
            </a:r>
          </a:p>
        </p:txBody>
      </p:sp>
      <p:pic>
        <p:nvPicPr>
          <p:cNvPr id="5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CBE8F1C-CE36-442B-AD7A-6A3CB50DE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8" y="2100316"/>
            <a:ext cx="8495662" cy="41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0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6ED719-EAF9-4B81-B911-7E432FF3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Protocollo UDP</a:t>
            </a:r>
            <a:b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Data Protocol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40110AF0-EC8A-47FE-A97C-227DA028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2135140"/>
            <a:ext cx="5419311" cy="25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8B62389-125E-4476-A34F-C2ECF7751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047" y="1563592"/>
            <a:ext cx="7671124" cy="4525963"/>
          </a:xfrm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53926323-3031-4E4C-BA4C-58AF7B4E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Calibri"/>
              </a:rPr>
              <a:t>Differenze principali tra TCP e UDP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215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2EF52B38-783D-4263-94CF-A4E83271F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90" y="46133"/>
            <a:ext cx="5415621" cy="66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6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E1C65C-8B72-4B6E-9DCA-544D1149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31" y="735106"/>
            <a:ext cx="8268425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Penetration Test / Hacking di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sistemi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Web Apps</a:t>
            </a:r>
          </a:p>
        </p:txBody>
      </p:sp>
    </p:spTree>
    <p:extLst>
      <p:ext uri="{BB962C8B-B14F-4D97-AF65-F5344CB8AC3E}">
        <p14:creationId xmlns:p14="http://schemas.microsoft.com/office/powerpoint/2010/main" val="304364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0D5138-C255-4197-A254-66A3F493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it-IT" sz="3500">
                <a:solidFill>
                  <a:srgbClr val="FFFFFF"/>
                </a:solidFill>
                <a:cs typeface="Calibri"/>
              </a:rPr>
              <a:t>Fasi principali</a:t>
            </a:r>
            <a:endParaRPr lang="it-IT" sz="3500">
              <a:solidFill>
                <a:srgbClr val="FFFFFF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F125597A-F9F2-405A-B0A6-35FC831090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690568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55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palcoscenico, scena, interni, laser&#10;&#10;Descrizione generata automaticamente">
            <a:extLst>
              <a:ext uri="{FF2B5EF4-FFF2-40B4-BE49-F238E27FC236}">
                <a16:creationId xmlns:a16="http://schemas.microsoft.com/office/drawing/2014/main" id="{76C121C3-023B-4985-9836-7AD4C6B21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500" r="7167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24F84CE-13DD-40AF-A0F4-E6FBDBD0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Internet</a:t>
            </a:r>
            <a:endParaRPr lang="en-US" sz="3500" kern="1200">
              <a:solidFill>
                <a:srgbClr val="FFFFFF"/>
              </a:solidFill>
              <a:latin typeface="+mj-lt"/>
              <a:cs typeface="Calibri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12EC29-6F61-45D0-88B1-51D622AF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534" y="1065862"/>
            <a:ext cx="430851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endParaRPr lang="en-US" sz="1700">
              <a:solidFill>
                <a:srgbClr val="FFFFFF"/>
              </a:solidFill>
              <a:cs typeface="Calibri"/>
            </a:endParaRPr>
          </a:p>
          <a:p>
            <a:pPr marL="457200" indent="-457200">
              <a:spcBef>
                <a:spcPts val="1000"/>
              </a:spcBef>
            </a:pPr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Quando è nato e perchè</a:t>
            </a:r>
          </a:p>
          <a:p>
            <a:pPr marL="457200" indent="-457200">
              <a:spcBef>
                <a:spcPts val="1000"/>
              </a:spcBef>
            </a:pPr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Cos'è</a:t>
            </a:r>
            <a:r>
              <a:rPr lang="en-US" sz="1700">
                <a:solidFill>
                  <a:srgbClr val="FFFFFF"/>
                </a:solidFill>
                <a:cs typeface="Calibri"/>
              </a:rPr>
              <a:t>?</a:t>
            </a:r>
            <a:endParaRPr lang="en-US" sz="1700">
              <a:solidFill>
                <a:srgbClr val="FFFFFF"/>
              </a:solidFill>
            </a:endParaRPr>
          </a:p>
          <a:p>
            <a:pPr marL="457200" indent="-457200">
              <a:spcBef>
                <a:spcPts val="1000"/>
              </a:spcBef>
            </a:pPr>
            <a:r>
              <a:rPr lang="en-US" sz="1700">
                <a:solidFill>
                  <a:srgbClr val="FFFFFF"/>
                </a:solidFill>
                <a:cs typeface="Calibri"/>
              </a:rPr>
              <a:t>Come funziona?</a:t>
            </a:r>
          </a:p>
          <a:p>
            <a:pPr marL="0" indent="0">
              <a:spcBef>
                <a:spcPts val="1000"/>
              </a:spcBef>
              <a:buNone/>
            </a:pPr>
            <a:endParaRPr lang="en-US" sz="17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7468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37389E3-E506-4B09-B1BB-7B1F451B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Footprint collection – Data gathering</a:t>
            </a:r>
          </a:p>
        </p:txBody>
      </p:sp>
      <p:graphicFrame>
        <p:nvGraphicFramePr>
          <p:cNvPr id="44" name="CasellaDiTesto 4">
            <a:extLst>
              <a:ext uri="{FF2B5EF4-FFF2-40B4-BE49-F238E27FC236}">
                <a16:creationId xmlns:a16="http://schemas.microsoft.com/office/drawing/2014/main" id="{F35160A1-6D55-46D9-83E4-3D8F85E188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842075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54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C8AEF6-6EE5-4BC6-AF67-CF486A41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  <a:ea typeface="+mj-lt"/>
                <a:cs typeface="+mj-lt"/>
              </a:rPr>
              <a:t>Informazioni tramite motori di ricerca</a:t>
            </a:r>
            <a:endParaRPr lang="it-IT" sz="3500">
              <a:solidFill>
                <a:srgbClr val="FFFFFF"/>
              </a:solidFill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7E00449-DCDF-4B4F-BF2D-F09E2FD36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79550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4309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C8AEF6-6EE5-4BC6-AF67-CF486A41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  <a:ea typeface="+mj-lt"/>
                <a:cs typeface="+mj-lt"/>
              </a:rPr>
              <a:t>Informazioni</a:t>
            </a:r>
            <a:r>
              <a:rPr lang="en-US" sz="3500" dirty="0">
                <a:solidFill>
                  <a:srgbClr val="FFFFFF"/>
                </a:solidFill>
                <a:ea typeface="+mj-lt"/>
                <a:cs typeface="+mj-lt"/>
              </a:rPr>
              <a:t> legate </a:t>
            </a:r>
            <a:r>
              <a:rPr lang="en-US" sz="3500">
                <a:solidFill>
                  <a:srgbClr val="FFFFFF"/>
                </a:solidFill>
                <a:ea typeface="+mj-lt"/>
                <a:cs typeface="+mj-lt"/>
              </a:rPr>
              <a:t>alla</a:t>
            </a:r>
            <a:r>
              <a:rPr lang="en-US" sz="35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3500">
                <a:solidFill>
                  <a:srgbClr val="FFFFFF"/>
                </a:solidFill>
                <a:ea typeface="+mj-lt"/>
                <a:cs typeface="+mj-lt"/>
              </a:rPr>
              <a:t>locazione</a:t>
            </a:r>
            <a:r>
              <a:rPr lang="en-US" sz="35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3500">
                <a:solidFill>
                  <a:srgbClr val="FFFFFF"/>
                </a:solidFill>
                <a:ea typeface="+mj-lt"/>
                <a:cs typeface="+mj-lt"/>
              </a:rPr>
              <a:t>fisica</a:t>
            </a:r>
            <a:endParaRPr lang="en-US" sz="3500">
              <a:solidFill>
                <a:srgbClr val="FFFFFF"/>
              </a:solidFill>
              <a:cs typeface="Calibri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7E00449-DCDF-4B4F-BF2D-F09E2FD36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830536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395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C8AEF6-6EE5-4BC6-AF67-CF486A41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4" y="145485"/>
            <a:ext cx="9029521" cy="1905922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sz="3500" dirty="0" err="1">
                <a:solidFill>
                  <a:schemeClr val="bg1"/>
                </a:solidFill>
                <a:ea typeface="+mj-lt"/>
                <a:cs typeface="+mj-lt"/>
              </a:rPr>
              <a:t>Informazioni</a:t>
            </a:r>
            <a:r>
              <a:rPr lang="en-US" sz="3500" dirty="0">
                <a:solidFill>
                  <a:schemeClr val="bg1"/>
                </a:solidFill>
                <a:ea typeface="+mj-lt"/>
                <a:cs typeface="+mj-lt"/>
              </a:rPr>
              <a:t> legate alle </a:t>
            </a:r>
            <a:r>
              <a:rPr lang="en-US" sz="3500" dirty="0" err="1">
                <a:solidFill>
                  <a:schemeClr val="bg1"/>
                </a:solidFill>
                <a:ea typeface="+mj-lt"/>
                <a:cs typeface="+mj-lt"/>
              </a:rPr>
              <a:t>persone</a:t>
            </a:r>
            <a:r>
              <a:rPr lang="en-US" sz="35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en-US" sz="3500" dirty="0" err="1">
                <a:solidFill>
                  <a:schemeClr val="bg1"/>
                </a:solidFill>
                <a:ea typeface="+mj-lt"/>
                <a:cs typeface="+mj-lt"/>
              </a:rPr>
              <a:t>all'interno</a:t>
            </a:r>
            <a:r>
              <a:rPr lang="en-US" sz="3500" dirty="0">
                <a:solidFill>
                  <a:schemeClr val="bg1"/>
                </a:solidFill>
                <a:ea typeface="+mj-lt"/>
                <a:cs typeface="+mj-lt"/>
              </a:rPr>
              <a:t> di uno </a:t>
            </a:r>
            <a:r>
              <a:rPr lang="en-US" sz="3500" dirty="0" err="1">
                <a:solidFill>
                  <a:schemeClr val="bg1"/>
                </a:solidFill>
                <a:ea typeface="+mj-lt"/>
                <a:cs typeface="+mj-lt"/>
              </a:rPr>
              <a:t>specifico</a:t>
            </a:r>
            <a:r>
              <a:rPr lang="en-US" sz="35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en-US" sz="3500" dirty="0" err="1">
                <a:solidFill>
                  <a:schemeClr val="bg1"/>
                </a:solidFill>
                <a:ea typeface="+mj-lt"/>
                <a:cs typeface="+mj-lt"/>
              </a:rPr>
              <a:t>contesto</a:t>
            </a:r>
            <a:endParaRPr lang="it-IT" dirty="0" err="1">
              <a:solidFill>
                <a:schemeClr val="bg1"/>
              </a:solidFill>
              <a:cs typeface="Calibri"/>
            </a:endParaRPr>
          </a:p>
          <a:p>
            <a:endParaRPr lang="en-US" sz="3500" dirty="0">
              <a:solidFill>
                <a:srgbClr val="FFFFFF"/>
              </a:solidFill>
              <a:cs typeface="Calibri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7E00449-DCDF-4B4F-BF2D-F09E2FD361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9799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C8AEF6-6EE5-4BC6-AF67-CF486A41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sz="3500">
                <a:solidFill>
                  <a:srgbClr val="FFFFFF"/>
                </a:solidFill>
                <a:ea typeface="+mj-lt"/>
                <a:cs typeface="+mj-lt"/>
              </a:rPr>
              <a:t>Informazioni legate all'analisi di un sito web</a:t>
            </a:r>
            <a:endParaRPr lang="it-IT" sz="3500">
              <a:solidFill>
                <a:srgbClr val="FFFFFF"/>
              </a:solidFill>
              <a:cs typeface="Calibri"/>
            </a:endParaRPr>
          </a:p>
          <a:p>
            <a:endParaRPr lang="en-US" sz="3500">
              <a:solidFill>
                <a:srgbClr val="FFFFFF"/>
              </a:solidFill>
              <a:cs typeface="Calibri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7E00449-DCDF-4B4F-BF2D-F09E2FD36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458413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4740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0D5138-C255-4197-A254-66A3F493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l"/>
            <a:r>
              <a:rPr lang="it-IT" sz="3500" dirty="0">
                <a:solidFill>
                  <a:srgbClr val="FFFFFF"/>
                </a:solidFill>
                <a:cs typeface="Calibri"/>
              </a:rPr>
              <a:t>Analisi della rete</a:t>
            </a:r>
            <a:endParaRPr lang="it-IT" sz="3500">
              <a:solidFill>
                <a:srgbClr val="FFFFFF"/>
              </a:solidFill>
              <a:cs typeface="Calibri"/>
            </a:endParaRPr>
          </a:p>
        </p:txBody>
      </p:sp>
      <p:graphicFrame>
        <p:nvGraphicFramePr>
          <p:cNvPr id="14" name="CasellaDiTesto 3">
            <a:extLst>
              <a:ext uri="{FF2B5EF4-FFF2-40B4-BE49-F238E27FC236}">
                <a16:creationId xmlns:a16="http://schemas.microsoft.com/office/drawing/2014/main" id="{179D5EBF-8620-4F99-ABF0-4208C0E42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483544"/>
              </p:ext>
            </p:extLst>
          </p:nvPr>
        </p:nvGraphicFramePr>
        <p:xfrm>
          <a:off x="4101291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0454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205B486-AF88-4672-A963-4C9BC172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97" y="586855"/>
            <a:ext cx="317257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Analisi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della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rete </a:t>
            </a:r>
            <a:r>
              <a:rPr lang="en-US" sz="3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bersaglio</a:t>
            </a:r>
            <a:r>
              <a:rPr lang="en-US" sz="3500" dirty="0">
                <a:solidFill>
                  <a:srgbClr val="FFFFFF"/>
                </a:solidFill>
              </a:rPr>
              <a:t> ed </a:t>
            </a:r>
            <a:r>
              <a:rPr lang="en-US" sz="3500" dirty="0" err="1">
                <a:solidFill>
                  <a:srgbClr val="FFFFFF"/>
                </a:solidFill>
              </a:rPr>
              <a:t>eumerazione</a:t>
            </a:r>
            <a:r>
              <a:rPr lang="en-US" sz="3500" dirty="0">
                <a:solidFill>
                  <a:srgbClr val="FFFFFF"/>
                </a:solidFill>
              </a:rPr>
              <a:t> </a:t>
            </a:r>
            <a:r>
              <a:rPr lang="en-US" sz="3500" dirty="0" err="1">
                <a:solidFill>
                  <a:srgbClr val="FFFFFF"/>
                </a:solidFill>
              </a:rPr>
              <a:t>dei</a:t>
            </a:r>
            <a:r>
              <a:rPr lang="en-US" sz="3500" dirty="0">
                <a:solidFill>
                  <a:srgbClr val="FFFFFF"/>
                </a:solidFill>
              </a:rPr>
              <a:t> </a:t>
            </a:r>
            <a:r>
              <a:rPr lang="en-US" sz="3500" dirty="0" err="1">
                <a:solidFill>
                  <a:srgbClr val="FFFFFF"/>
                </a:solidFill>
              </a:rPr>
              <a:t>servizi</a:t>
            </a:r>
            <a:endParaRPr lang="en-US" sz="3500" kern="1200" dirty="0" err="1">
              <a:solidFill>
                <a:srgbClr val="FFFFFF"/>
              </a:solidFill>
              <a:latin typeface="+mj-lt"/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AB19B4D-9D9D-48BA-A443-B3E5F195D823}"/>
              </a:ext>
            </a:extLst>
          </p:cNvPr>
          <p:cNvSpPr txBox="1"/>
          <p:nvPr/>
        </p:nvSpPr>
        <p:spPr>
          <a:xfrm>
            <a:off x="4877368" y="649480"/>
            <a:ext cx="3646835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Nmap</a:t>
            </a:r>
            <a:endParaRPr lang="en-US" sz="32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Wireshark</a:t>
            </a:r>
            <a:endParaRPr lang="en-US" sz="32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45562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9144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40040" y="-1133192"/>
            <a:ext cx="6858001" cy="9124385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1072" y="0"/>
            <a:ext cx="4572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3"/>
            <a:ext cx="9137153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84" y="4049"/>
            <a:ext cx="7662432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0127F2B-8A37-47EE-B35D-1C246FA4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951" y="1563264"/>
            <a:ext cx="6110785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Fine Prima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Parte</a:t>
            </a:r>
            <a:endParaRPr lang="en-US" sz="4800" kern="1200" dirty="0" err="1">
              <a:solidFill>
                <a:srgbClr val="FFFFFF"/>
              </a:solidFill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485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palcoscenico, scena, interni, laser&#10;&#10;Descrizione generata automaticamente">
            <a:extLst>
              <a:ext uri="{FF2B5EF4-FFF2-40B4-BE49-F238E27FC236}">
                <a16:creationId xmlns:a16="http://schemas.microsoft.com/office/drawing/2014/main" id="{76C121C3-023B-4985-9836-7AD4C6B21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500" r="7167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24F84CE-13DD-40AF-A0F4-E6FBDBD0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Quando è nato e perchè?</a:t>
            </a:r>
            <a:endParaRPr lang="en-US" sz="3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12EC29-6F61-45D0-88B1-51D622AF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534" y="1065862"/>
            <a:ext cx="430851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L'origine di Internet risale agli anni sessanta, su iniziativa degli Stati Uniti d’America, che misero a punto durante la guerra fredda un nuovo sistema di difesa e di controspionaggio.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Nel 1991 presso il CERN di Ginevra il ricercatore Tim Berners-Lee definì il protocollo HTTP </a:t>
            </a:r>
            <a:r>
              <a:rPr lang="en-US" sz="1200" i="1">
                <a:solidFill>
                  <a:srgbClr val="FFFFFF"/>
                </a:solidFill>
                <a:ea typeface="+mn-lt"/>
                <a:cs typeface="+mn-lt"/>
              </a:rPr>
              <a:t>(HyperText Transfer Protocol)</a:t>
            </a: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, un sistema che permette una lettura ipertestuale, </a:t>
            </a:r>
            <a:r>
              <a:rPr lang="en-US" sz="1200" i="1">
                <a:solidFill>
                  <a:srgbClr val="FFFFFF"/>
                </a:solidFill>
                <a:ea typeface="+mn-lt"/>
                <a:cs typeface="+mn-lt"/>
              </a:rPr>
              <a:t>non-sequenziale</a:t>
            </a: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 dei documenti, saltando da un punto all'altro mediante l'utilizzo di rimandi (link o, più propriamente, hyperlink)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Il 30 aprile 1993 il CERN decide di rendere pubblica la tecnologia alla base del World Wide Web in modo che sia liberamente implementabile da chiunque. A questa decisione fa seguito un immediato e ampio successo del World Wide Web in ragione delle funzionalità offerte, della sua efficienza e della sua facilità di utilizzo. Internet crebbe in modo esponenziale, in pochi anni riuscì a cambiare la società, trasformando il modo di lavorare e relazionarsi. Nel 1998 venne introdotto il concetto di eEconomy.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12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br>
              <a:rPr lang="en-US" sz="1200">
                <a:solidFill>
                  <a:srgbClr val="FFFFFF"/>
                </a:solidFill>
                <a:cs typeface="Calibri"/>
              </a:rPr>
            </a:br>
            <a:endParaRPr lang="en-US" sz="12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991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palcoscenico, scena, interni, laser&#10;&#10;Descrizione generata automaticamente">
            <a:extLst>
              <a:ext uri="{FF2B5EF4-FFF2-40B4-BE49-F238E27FC236}">
                <a16:creationId xmlns:a16="http://schemas.microsoft.com/office/drawing/2014/main" id="{76C121C3-023B-4985-9836-7AD4C6B21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500" r="7167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24F84CE-13DD-40AF-A0F4-E6FBDBD0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Cos'è?</a:t>
            </a:r>
            <a:endParaRPr lang="en-US" sz="3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5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12EC29-6F61-45D0-88B1-51D622AF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534" y="1065862"/>
            <a:ext cx="430851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120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É una rete di telecomunicazioni ad accesso pubblico che connette vari dispositivi o terminali in tutto il mondo, rappresentando dalla sua nascita uno dei maggiori mezzi di comunicazione di massa (assieme a radio e televisione), grazie all'offerta all'utente di una vasta serie di contenuti potenzialmente informativi e di servizi.</a:t>
            </a:r>
            <a:endParaRPr lang="en-US" sz="120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  <a:buNone/>
            </a:pPr>
            <a:endParaRPr lang="en-US" sz="120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buNone/>
            </a:pP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Si tratta di un'interconnessione globale tra reti di telecomunicazioni e informatiche di natura e di estensione diversa, resa possibile da una </a:t>
            </a:r>
            <a:r>
              <a:rPr lang="en-US" sz="1200" i="1">
                <a:solidFill>
                  <a:srgbClr val="FFFFFF"/>
                </a:solidFill>
                <a:ea typeface="+mn-lt"/>
                <a:cs typeface="+mn-lt"/>
              </a:rPr>
              <a:t>suite</a:t>
            </a: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 di protocolli di rete comune chiamata "TCP/IP" dal nome dei due protocolli principali, il TCP e l'IP, che costituiscono la "lingua" comune con cui i computer connessi a Internet (gli host) sono interconnessi e comunicano tra loro a un livello superiore indipendentemente dalla loro sottostante architettura hardware e software, garantendo così l'interoperabilità tra sistemi e sottoreti fisiche diverse. </a:t>
            </a:r>
            <a:r>
              <a:rPr lang="en-US" sz="1200" i="1">
                <a:solidFill>
                  <a:srgbClr val="FFFFFF"/>
                </a:solidFill>
                <a:ea typeface="+mn-lt"/>
                <a:cs typeface="+mn-lt"/>
              </a:rPr>
              <a:t>(fonte Wikipedia)</a:t>
            </a:r>
            <a:endParaRPr lang="en-US" sz="1200" i="1">
              <a:solidFill>
                <a:srgbClr val="FFFFFF"/>
              </a:solidFill>
              <a:cs typeface="Calibri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12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br>
              <a:rPr lang="en-US" sz="1200">
                <a:solidFill>
                  <a:srgbClr val="FFFFFF"/>
                </a:solidFill>
                <a:cs typeface="Calibri"/>
              </a:rPr>
            </a:br>
            <a:endParaRPr lang="en-US" sz="1200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</a:pPr>
            <a:endParaRPr lang="en-US" sz="12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0201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palcoscenico, scena, interni, laser&#10;&#10;Descrizione generata automaticamente">
            <a:extLst>
              <a:ext uri="{FF2B5EF4-FFF2-40B4-BE49-F238E27FC236}">
                <a16:creationId xmlns:a16="http://schemas.microsoft.com/office/drawing/2014/main" id="{76C121C3-023B-4985-9836-7AD4C6B21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500" r="7167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24F84CE-13DD-40AF-A0F4-E6FBDBD0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Come funziona?</a:t>
            </a:r>
            <a:endParaRPr lang="en-US" sz="3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12EC29-6F61-45D0-88B1-51D622AF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534" y="1065862"/>
            <a:ext cx="430851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Per potersi collegare a Internet e usufruire dei relativi servizi, il solo requisito logico-funzionale necessario a un qualsiasi dispositivo elettronico (tipicamente detto client) è quello di poter "dialogare" con il destinatario e i nodi interni di rete per mezzo di opportuni protocolli di rete che, nel caso in questione, fanno parte della cosiddetta suite di protocolli Internet, regolando opportunamente l'invio e la ricezione dei pacchetti informativi e implementando a livello software tutte le funzionalità richieste in una tipica architettura di rete a strati o livelli (</a:t>
            </a:r>
            <a:r>
              <a:rPr lang="en-US" sz="1400" i="1">
                <a:solidFill>
                  <a:srgbClr val="FFFFFF"/>
                </a:solidFill>
                <a:ea typeface="+mn-lt"/>
                <a:cs typeface="+mn-lt"/>
              </a:rPr>
              <a:t>layer</a:t>
            </a: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).</a:t>
            </a:r>
            <a:endParaRPr lang="it-IT" sz="140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  <a:buNone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I protocolli più importanti di tale suite, cioè quelli che garantiscono l'interoperabilità e il buon funzionamento tra le diverse sottoreti, sono il Transmission Control Protocol (Protocollo di Controllo di trasmissione dati, TCP), l'User Datagram Protocol (UDP) e l'Internet Protocol (Protocollo Internet, IP): il primo ha funzionalità di controllo di trasmissione, il secondo di inoltro semplice, il terzo ha funzionalità di indirizzamento/instradamento nei nodi interni di commutazione.</a:t>
            </a:r>
            <a:endParaRPr lang="en-US" sz="1400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  <a:buNone/>
            </a:pPr>
            <a:endParaRPr lang="en-US" sz="1400" i="1">
              <a:solidFill>
                <a:srgbClr val="FFFFFF"/>
              </a:solidFill>
              <a:cs typeface="Calibri"/>
            </a:endParaRPr>
          </a:p>
          <a:p>
            <a:pPr>
              <a:lnSpc>
                <a:spcPct val="90000"/>
              </a:lnSpc>
              <a:buNone/>
            </a:pPr>
            <a:endParaRPr lang="en-US" sz="14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3602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D379D7-2174-49AF-8879-D6C571A0A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Modello OSI/ISO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DD3C9894-EB3B-4A98-A647-CAA1268FA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953" y="467208"/>
            <a:ext cx="503504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97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7CE35A-CA57-47D3-B97D-0444BFBA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Esempio concreto modello OSI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19E32D87-0590-4529-A743-2115DDB45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369" y="467208"/>
            <a:ext cx="432421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9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989D34-BCA4-44BE-95FB-86EE2B87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Modello OSI/ISO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499CBB70-157F-46C4-B695-C7BB98D83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821" y="719344"/>
            <a:ext cx="5419311" cy="54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4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10E8930-21E9-4EA8-8298-CF6CC34E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Topologia di rete domestica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0D1B0ABB-38FD-4E94-9CAA-0792151F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65" y="1966293"/>
            <a:ext cx="647586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537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32</Words>
  <Application>Microsoft Office PowerPoint</Application>
  <PresentationFormat>Presentazione su schermo (4:3)</PresentationFormat>
  <Paragraphs>13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28" baseType="lpstr">
      <vt:lpstr>Tema di Office</vt:lpstr>
      <vt:lpstr>CORSO: Magento E-Commerce 2021-2023</vt:lpstr>
      <vt:lpstr>Internet</vt:lpstr>
      <vt:lpstr>Quando è nato e perchè?</vt:lpstr>
      <vt:lpstr>Cos'è?</vt:lpstr>
      <vt:lpstr>Come funziona?</vt:lpstr>
      <vt:lpstr>Modello OSI/ISO</vt:lpstr>
      <vt:lpstr>Esempio concreto modello OSI</vt:lpstr>
      <vt:lpstr>Modello OSI/ISO</vt:lpstr>
      <vt:lpstr>Topologia di rete domestica</vt:lpstr>
      <vt:lpstr>Topologie di rete internet</vt:lpstr>
      <vt:lpstr>Protocollo TCP Trasmission Control Protocol</vt:lpstr>
      <vt:lpstr>Protocollo TCP Flusso </vt:lpstr>
      <vt:lpstr>Protocollo TCP/IP VS OSI</vt:lpstr>
      <vt:lpstr>Differenza tra TCP/IP e OSI</vt:lpstr>
      <vt:lpstr>Protocollo UDP User Data Protocol</vt:lpstr>
      <vt:lpstr>Differenze principali tra TCP e UDP</vt:lpstr>
      <vt:lpstr>Presentazione standard di PowerPoint</vt:lpstr>
      <vt:lpstr>Penetration Test / Hacking di sistemi e Web Apps</vt:lpstr>
      <vt:lpstr>Fasi principali</vt:lpstr>
      <vt:lpstr>Footprint collection – Data gathering</vt:lpstr>
      <vt:lpstr>Informazioni tramite motori di ricerca</vt:lpstr>
      <vt:lpstr>Informazioni legate alla locazione fisica</vt:lpstr>
      <vt:lpstr>Informazioni legate alle persone all'interno di uno specifico contesto </vt:lpstr>
      <vt:lpstr>Informazioni legate all'analisi di un sito web </vt:lpstr>
      <vt:lpstr>Analisi della rete</vt:lpstr>
      <vt:lpstr>Analisi della rete bersaglio ed eumerazione dei servizi</vt:lpstr>
      <vt:lpstr>Fine Prima Parte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ESPERTO COMMERCIALE E NELLA GESTIONE DEL BUSINESS SUI MERCATI ESTERI</dc:title>
  <dc:creator>Erica</dc:creator>
  <cp:lastModifiedBy>Francesco Italiani</cp:lastModifiedBy>
  <cp:revision>445</cp:revision>
  <dcterms:created xsi:type="dcterms:W3CDTF">2019-02-06T16:27:53Z</dcterms:created>
  <dcterms:modified xsi:type="dcterms:W3CDTF">2022-01-13T14:48:49Z</dcterms:modified>
</cp:coreProperties>
</file>